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56" r:id="rId2"/>
    <p:sldId id="271" r:id="rId3"/>
    <p:sldId id="417" r:id="rId4"/>
    <p:sldId id="418" r:id="rId5"/>
    <p:sldId id="381" r:id="rId6"/>
    <p:sldId id="391" r:id="rId7"/>
    <p:sldId id="382" r:id="rId8"/>
    <p:sldId id="383" r:id="rId9"/>
    <p:sldId id="384" r:id="rId10"/>
    <p:sldId id="273" r:id="rId11"/>
    <p:sldId id="277" r:id="rId12"/>
    <p:sldId id="300" r:id="rId13"/>
    <p:sldId id="272" r:id="rId14"/>
    <p:sldId id="274" r:id="rId15"/>
    <p:sldId id="299" r:id="rId16"/>
    <p:sldId id="287" r:id="rId17"/>
    <p:sldId id="288" r:id="rId18"/>
    <p:sldId id="294" r:id="rId19"/>
    <p:sldId id="420" r:id="rId20"/>
    <p:sldId id="298" r:id="rId21"/>
    <p:sldId id="296" r:id="rId22"/>
    <p:sldId id="413" r:id="rId23"/>
    <p:sldId id="421" r:id="rId24"/>
    <p:sldId id="414" r:id="rId25"/>
    <p:sldId id="415" r:id="rId26"/>
    <p:sldId id="416" r:id="rId27"/>
    <p:sldId id="276" r:id="rId28"/>
    <p:sldId id="278" r:id="rId29"/>
    <p:sldId id="284" r:id="rId30"/>
    <p:sldId id="285" r:id="rId31"/>
    <p:sldId id="297" r:id="rId32"/>
    <p:sldId id="279" r:id="rId33"/>
    <p:sldId id="289" r:id="rId34"/>
    <p:sldId id="393" r:id="rId35"/>
    <p:sldId id="286" r:id="rId36"/>
    <p:sldId id="394" r:id="rId37"/>
    <p:sldId id="395" r:id="rId38"/>
    <p:sldId id="396" r:id="rId39"/>
    <p:sldId id="290" r:id="rId40"/>
    <p:sldId id="291" r:id="rId41"/>
    <p:sldId id="292" r:id="rId42"/>
    <p:sldId id="293" r:id="rId43"/>
    <p:sldId id="397" r:id="rId44"/>
    <p:sldId id="295" r:id="rId45"/>
    <p:sldId id="398" r:id="rId46"/>
    <p:sldId id="399" r:id="rId47"/>
    <p:sldId id="400" r:id="rId48"/>
    <p:sldId id="402" r:id="rId49"/>
    <p:sldId id="404" r:id="rId50"/>
    <p:sldId id="409" r:id="rId51"/>
    <p:sldId id="410" r:id="rId52"/>
    <p:sldId id="411" r:id="rId53"/>
    <p:sldId id="412" r:id="rId54"/>
    <p:sldId id="302" r:id="rId55"/>
    <p:sldId id="304" r:id="rId56"/>
    <p:sldId id="305" r:id="rId57"/>
    <p:sldId id="306" r:id="rId58"/>
    <p:sldId id="434" r:id="rId59"/>
    <p:sldId id="318" r:id="rId60"/>
    <p:sldId id="438" r:id="rId61"/>
    <p:sldId id="308" r:id="rId62"/>
    <p:sldId id="435" r:id="rId63"/>
    <p:sldId id="309" r:id="rId64"/>
    <p:sldId id="310" r:id="rId65"/>
    <p:sldId id="311" r:id="rId66"/>
    <p:sldId id="312" r:id="rId67"/>
    <p:sldId id="315" r:id="rId68"/>
    <p:sldId id="316" r:id="rId69"/>
    <p:sldId id="319" r:id="rId70"/>
    <p:sldId id="313" r:id="rId71"/>
    <p:sldId id="314" r:id="rId72"/>
    <p:sldId id="320" r:id="rId73"/>
    <p:sldId id="423" r:id="rId74"/>
    <p:sldId id="424" r:id="rId75"/>
    <p:sldId id="425" r:id="rId76"/>
    <p:sldId id="436" r:id="rId77"/>
    <p:sldId id="427" r:id="rId78"/>
    <p:sldId id="426" r:id="rId79"/>
    <p:sldId id="428" r:id="rId80"/>
    <p:sldId id="439" r:id="rId81"/>
    <p:sldId id="429" r:id="rId82"/>
    <p:sldId id="422" r:id="rId83"/>
    <p:sldId id="432" r:id="rId84"/>
    <p:sldId id="437" r:id="rId85"/>
    <p:sldId id="433" r:id="rId86"/>
    <p:sldId id="351" r:id="rId87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19">
          <p15:clr>
            <a:srgbClr val="A4A3A4"/>
          </p15:clr>
        </p15:guide>
        <p15:guide id="2" orient="horz" pos="147">
          <p15:clr>
            <a:srgbClr val="A4A3A4"/>
          </p15:clr>
        </p15:guide>
        <p15:guide id="3" orient="horz">
          <p15:clr>
            <a:srgbClr val="A4A3A4"/>
          </p15:clr>
        </p15:guide>
        <p15:guide id="4" orient="horz" pos="3756">
          <p15:clr>
            <a:srgbClr val="A4A3A4"/>
          </p15:clr>
        </p15:guide>
        <p15:guide id="5" orient="horz" pos="4085">
          <p15:clr>
            <a:srgbClr val="A4A3A4"/>
          </p15:clr>
        </p15:guide>
        <p15:guide id="6" pos="339">
          <p15:clr>
            <a:srgbClr val="A4A3A4"/>
          </p15:clr>
        </p15:guide>
        <p15:guide id="7" pos="5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F9C35"/>
    <a:srgbClr val="34B233"/>
    <a:srgbClr val="000000"/>
    <a:srgbClr val="292929"/>
    <a:srgbClr val="D5D2CA"/>
    <a:srgbClr val="005172"/>
    <a:srgbClr val="6A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8034E78-7F5D-4C2E-B375-FC64B27BC917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Stijl, donker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Stijl, donker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8603FDC-E32A-4AB5-989C-0864C3EAD2B8}" styleName="Stijl, thema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jl, gemiddeld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Stijl, gemiddeld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222" y="108"/>
      </p:cViewPr>
      <p:guideLst>
        <p:guide orient="horz" pos="1219"/>
        <p:guide orient="horz" pos="147"/>
        <p:guide orient="horz"/>
        <p:guide orient="horz" pos="3756"/>
        <p:guide orient="horz" pos="4085"/>
        <p:guide pos="339"/>
        <p:guide pos="56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ekel, Tiny van" userId="04749342-e82f-4cd3-bfe9-88b7fba0c98d" providerId="ADAL" clId="{64FAD538-8047-4E50-9B44-84A9B0B07470}"/>
    <pc:docChg chg="addSld delSld modSld">
      <pc:chgData name="Boekel, Tiny van" userId="04749342-e82f-4cd3-bfe9-88b7fba0c98d" providerId="ADAL" clId="{64FAD538-8047-4E50-9B44-84A9B0B07470}" dt="2024-01-31T12:54:48.731" v="180" actId="20577"/>
      <pc:docMkLst>
        <pc:docMk/>
      </pc:docMkLst>
      <pc:sldChg chg="modSp mod">
        <pc:chgData name="Boekel, Tiny van" userId="04749342-e82f-4cd3-bfe9-88b7fba0c98d" providerId="ADAL" clId="{64FAD538-8047-4E50-9B44-84A9B0B07470}" dt="2024-01-31T12:28:41.133" v="13" actId="20577"/>
        <pc:sldMkLst>
          <pc:docMk/>
          <pc:sldMk cId="1983885521" sldId="256"/>
        </pc:sldMkLst>
        <pc:spChg chg="mod">
          <ac:chgData name="Boekel, Tiny van" userId="04749342-e82f-4cd3-bfe9-88b7fba0c98d" providerId="ADAL" clId="{64FAD538-8047-4E50-9B44-84A9B0B07470}" dt="2024-01-31T12:28:41.133" v="13" actId="20577"/>
          <ac:spMkLst>
            <pc:docMk/>
            <pc:sldMk cId="1983885521" sldId="256"/>
            <ac:spMk id="2" creationId="{00000000-0000-0000-0000-000000000000}"/>
          </ac:spMkLst>
        </pc:spChg>
      </pc:sldChg>
      <pc:sldChg chg="modSp mod">
        <pc:chgData name="Boekel, Tiny van" userId="04749342-e82f-4cd3-bfe9-88b7fba0c98d" providerId="ADAL" clId="{64FAD538-8047-4E50-9B44-84A9B0B07470}" dt="2024-01-31T12:28:55.815" v="26" actId="20577"/>
        <pc:sldMkLst>
          <pc:docMk/>
          <pc:sldMk cId="2367016649" sldId="271"/>
        </pc:sldMkLst>
        <pc:spChg chg="mod">
          <ac:chgData name="Boekel, Tiny van" userId="04749342-e82f-4cd3-bfe9-88b7fba0c98d" providerId="ADAL" clId="{64FAD538-8047-4E50-9B44-84A9B0B07470}" dt="2024-01-31T12:28:55.815" v="26" actId="20577"/>
          <ac:spMkLst>
            <pc:docMk/>
            <pc:sldMk cId="2367016649" sldId="271"/>
            <ac:spMk id="5" creationId="{00000000-0000-0000-0000-000000000000}"/>
          </ac:spMkLst>
        </pc:spChg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428183911" sldId="275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814798793" sldId="280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4063147742" sldId="281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635605832" sldId="282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01411653" sldId="283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054065894" sldId="286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737074495" sldId="290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59403874" sldId="291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491889987" sldId="292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81431092" sldId="293"/>
        </pc:sldMkLst>
      </pc:sldChg>
      <pc:sldChg chg="modSp add mod">
        <pc:chgData name="Boekel, Tiny van" userId="04749342-e82f-4cd3-bfe9-88b7fba0c98d" providerId="ADAL" clId="{64FAD538-8047-4E50-9B44-84A9B0B07470}" dt="2024-01-31T12:51:30.846" v="87" actId="20577"/>
        <pc:sldMkLst>
          <pc:docMk/>
          <pc:sldMk cId="2812568600" sldId="295"/>
        </pc:sldMkLst>
        <pc:spChg chg="mod">
          <ac:chgData name="Boekel, Tiny van" userId="04749342-e82f-4cd3-bfe9-88b7fba0c98d" providerId="ADAL" clId="{64FAD538-8047-4E50-9B44-84A9B0B07470}" dt="2024-01-31T12:51:30.846" v="87" actId="20577"/>
          <ac:spMkLst>
            <pc:docMk/>
            <pc:sldMk cId="2812568600" sldId="295"/>
            <ac:spMk id="3" creationId="{8F5648B2-1FA1-C0A4-3585-DC955BB2774B}"/>
          </ac:spMkLst>
        </pc:spChg>
      </pc:sldChg>
      <pc:sldChg chg="modSp mod">
        <pc:chgData name="Boekel, Tiny van" userId="04749342-e82f-4cd3-bfe9-88b7fba0c98d" providerId="ADAL" clId="{64FAD538-8047-4E50-9B44-84A9B0B07470}" dt="2024-01-31T12:30:24.162" v="55" actId="20577"/>
        <pc:sldMkLst>
          <pc:docMk/>
          <pc:sldMk cId="3696641622" sldId="298"/>
        </pc:sldMkLst>
        <pc:spChg chg="mod">
          <ac:chgData name="Boekel, Tiny van" userId="04749342-e82f-4cd3-bfe9-88b7fba0c98d" providerId="ADAL" clId="{64FAD538-8047-4E50-9B44-84A9B0B07470}" dt="2024-01-31T12:30:24.162" v="55" actId="20577"/>
          <ac:spMkLst>
            <pc:docMk/>
            <pc:sldMk cId="3696641622" sldId="298"/>
            <ac:spMk id="3" creationId="{5527CFBA-A3B2-409B-890C-B101F32BFE10}"/>
          </ac:spMkLst>
        </pc:spChg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573151428" sldId="302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683584514" sldId="304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60011449" sldId="305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063206422" sldId="306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47076835" sldId="307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597677585" sldId="308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4105634133" sldId="309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491068212" sldId="310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498653106" sldId="311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145278366" sldId="312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270896040" sldId="313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475953534" sldId="314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514308376" sldId="315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883135824" sldId="316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174935817" sldId="317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256517298" sldId="318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4207244642" sldId="319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816986009" sldId="320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357533286" sldId="321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4240713120" sldId="323"/>
        </pc:sldMkLst>
      </pc:sldChg>
      <pc:sldChg chg="modSp mod">
        <pc:chgData name="Boekel, Tiny van" userId="04749342-e82f-4cd3-bfe9-88b7fba0c98d" providerId="ADAL" clId="{64FAD538-8047-4E50-9B44-84A9B0B07470}" dt="2024-01-31T12:29:30.264" v="40" actId="20577"/>
        <pc:sldMkLst>
          <pc:docMk/>
          <pc:sldMk cId="268641430" sldId="384"/>
        </pc:sldMkLst>
        <pc:spChg chg="mod">
          <ac:chgData name="Boekel, Tiny van" userId="04749342-e82f-4cd3-bfe9-88b7fba0c98d" providerId="ADAL" clId="{64FAD538-8047-4E50-9B44-84A9B0B07470}" dt="2024-01-31T12:29:30.264" v="40" actId="20577"/>
          <ac:spMkLst>
            <pc:docMk/>
            <pc:sldMk cId="268641430" sldId="384"/>
            <ac:spMk id="3" creationId="{00000000-0000-0000-0000-000000000000}"/>
          </ac:spMkLst>
        </pc:spChg>
      </pc:sldChg>
      <pc:sldChg chg="modSp del mod">
        <pc:chgData name="Boekel, Tiny van" userId="04749342-e82f-4cd3-bfe9-88b7fba0c98d" providerId="ADAL" clId="{64FAD538-8047-4E50-9B44-84A9B0B07470}" dt="2024-01-31T12:48:04.389" v="67" actId="47"/>
        <pc:sldMkLst>
          <pc:docMk/>
          <pc:sldMk cId="406994128" sldId="392"/>
        </pc:sldMkLst>
        <pc:spChg chg="mod">
          <ac:chgData name="Boekel, Tiny van" userId="04749342-e82f-4cd3-bfe9-88b7fba0c98d" providerId="ADAL" clId="{64FAD538-8047-4E50-9B44-84A9B0B07470}" dt="2024-01-31T12:34:52.389" v="65" actId="20577"/>
          <ac:spMkLst>
            <pc:docMk/>
            <pc:sldMk cId="406994128" sldId="392"/>
            <ac:spMk id="3" creationId="{86D67E0B-9668-BB34-3FA9-5DDDDBDDD5E1}"/>
          </ac:spMkLst>
        </pc:spChg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529857328" sldId="393"/>
        </pc:sldMkLst>
      </pc:sldChg>
      <pc:sldChg chg="modSp add mod">
        <pc:chgData name="Boekel, Tiny van" userId="04749342-e82f-4cd3-bfe9-88b7fba0c98d" providerId="ADAL" clId="{64FAD538-8047-4E50-9B44-84A9B0B07470}" dt="2024-01-31T12:50:22.101" v="81" actId="20577"/>
        <pc:sldMkLst>
          <pc:docMk/>
          <pc:sldMk cId="3831291898" sldId="394"/>
        </pc:sldMkLst>
        <pc:spChg chg="mod">
          <ac:chgData name="Boekel, Tiny van" userId="04749342-e82f-4cd3-bfe9-88b7fba0c98d" providerId="ADAL" clId="{64FAD538-8047-4E50-9B44-84A9B0B07470}" dt="2024-01-31T12:50:22.101" v="81" actId="20577"/>
          <ac:spMkLst>
            <pc:docMk/>
            <pc:sldMk cId="3831291898" sldId="394"/>
            <ac:spMk id="3" creationId="{7DC9E7AE-D4F1-A10D-0552-CCBF605348B9}"/>
          </ac:spMkLst>
        </pc:spChg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591766460" sldId="395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358800833" sldId="396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935861301" sldId="397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676429561" sldId="398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39311640" sldId="399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008455347" sldId="400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779563160" sldId="401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992418357" sldId="402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999788483" sldId="403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277432672" sldId="404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02472571" sldId="405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852110266" sldId="406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3118265594" sldId="407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1211333255" sldId="408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4002848416" sldId="409"/>
        </pc:sldMkLst>
      </pc:sldChg>
      <pc:sldChg chg="add">
        <pc:chgData name="Boekel, Tiny van" userId="04749342-e82f-4cd3-bfe9-88b7fba0c98d" providerId="ADAL" clId="{64FAD538-8047-4E50-9B44-84A9B0B07470}" dt="2024-01-31T12:48:00.668" v="66"/>
        <pc:sldMkLst>
          <pc:docMk/>
          <pc:sldMk cId="2298057" sldId="410"/>
        </pc:sldMkLst>
      </pc:sldChg>
      <pc:sldChg chg="modSp new mod">
        <pc:chgData name="Boekel, Tiny van" userId="04749342-e82f-4cd3-bfe9-88b7fba0c98d" providerId="ADAL" clId="{64FAD538-8047-4E50-9B44-84A9B0B07470}" dt="2024-01-31T12:54:48.731" v="180" actId="20577"/>
        <pc:sldMkLst>
          <pc:docMk/>
          <pc:sldMk cId="417567607" sldId="411"/>
        </pc:sldMkLst>
        <pc:spChg chg="mod">
          <ac:chgData name="Boekel, Tiny van" userId="04749342-e82f-4cd3-bfe9-88b7fba0c98d" providerId="ADAL" clId="{64FAD538-8047-4E50-9B44-84A9B0B07470}" dt="2024-01-31T12:54:16.720" v="114" actId="20577"/>
          <ac:spMkLst>
            <pc:docMk/>
            <pc:sldMk cId="417567607" sldId="411"/>
            <ac:spMk id="2" creationId="{F480FC41-A8D5-F391-6F69-2003A197A821}"/>
          </ac:spMkLst>
        </pc:spChg>
        <pc:spChg chg="mod">
          <ac:chgData name="Boekel, Tiny van" userId="04749342-e82f-4cd3-bfe9-88b7fba0c98d" providerId="ADAL" clId="{64FAD538-8047-4E50-9B44-84A9B0B07470}" dt="2024-01-31T12:54:48.731" v="180" actId="20577"/>
          <ac:spMkLst>
            <pc:docMk/>
            <pc:sldMk cId="417567607" sldId="411"/>
            <ac:spMk id="3" creationId="{D7E888A7-C9AA-849D-8C1C-20D88E221E27}"/>
          </ac:spMkLst>
        </pc:spChg>
      </pc:sldChg>
      <pc:sldChg chg="modSp new mod">
        <pc:chgData name="Boekel, Tiny van" userId="04749342-e82f-4cd3-bfe9-88b7fba0c98d" providerId="ADAL" clId="{64FAD538-8047-4E50-9B44-84A9B0B07470}" dt="2024-01-31T12:54:29.485" v="137" actId="20577"/>
        <pc:sldMkLst>
          <pc:docMk/>
          <pc:sldMk cId="1248579738" sldId="412"/>
        </pc:sldMkLst>
        <pc:spChg chg="mod">
          <ac:chgData name="Boekel, Tiny van" userId="04749342-e82f-4cd3-bfe9-88b7fba0c98d" providerId="ADAL" clId="{64FAD538-8047-4E50-9B44-84A9B0B07470}" dt="2024-01-31T12:54:29.485" v="137" actId="20577"/>
          <ac:spMkLst>
            <pc:docMk/>
            <pc:sldMk cId="1248579738" sldId="412"/>
            <ac:spMk id="2" creationId="{66F80053-4FCC-9067-8EB6-3D9CAB8491AC}"/>
          </ac:spMkLst>
        </pc:spChg>
      </pc:sldChg>
    </pc:docChg>
  </pc:docChgLst>
  <pc:docChgLst>
    <pc:chgData name="Boekel, Tiny van" userId="04749342-e82f-4cd3-bfe9-88b7fba0c98d" providerId="ADAL" clId="{F4ACCFC5-0A22-4D89-946B-577B77C853D6}"/>
    <pc:docChg chg="undo custSel addSld delSld modSld sldOrd">
      <pc:chgData name="Boekel, Tiny van" userId="04749342-e82f-4cd3-bfe9-88b7fba0c98d" providerId="ADAL" clId="{F4ACCFC5-0A22-4D89-946B-577B77C853D6}" dt="2024-02-14T11:05:09.112" v="11189" actId="20577"/>
      <pc:docMkLst>
        <pc:docMk/>
      </pc:docMkLst>
      <pc:sldChg chg="modSp mod">
        <pc:chgData name="Boekel, Tiny van" userId="04749342-e82f-4cd3-bfe9-88b7fba0c98d" providerId="ADAL" clId="{F4ACCFC5-0A22-4D89-946B-577B77C853D6}" dt="2024-02-02T14:03:37.323" v="144" actId="20577"/>
        <pc:sldMkLst>
          <pc:docMk/>
          <pc:sldMk cId="2367016649" sldId="271"/>
        </pc:sldMkLst>
        <pc:spChg chg="mod">
          <ac:chgData name="Boekel, Tiny van" userId="04749342-e82f-4cd3-bfe9-88b7fba0c98d" providerId="ADAL" clId="{F4ACCFC5-0A22-4D89-946B-577B77C853D6}" dt="2024-02-02T14:03:37.323" v="144" actId="20577"/>
          <ac:spMkLst>
            <pc:docMk/>
            <pc:sldMk cId="2367016649" sldId="271"/>
            <ac:spMk id="5" creationId="{00000000-0000-0000-0000-000000000000}"/>
          </ac:spMkLst>
        </pc:spChg>
      </pc:sldChg>
      <pc:sldChg chg="del">
        <pc:chgData name="Boekel, Tiny van" userId="04749342-e82f-4cd3-bfe9-88b7fba0c98d" providerId="ADAL" clId="{F4ACCFC5-0A22-4D89-946B-577B77C853D6}" dt="2024-02-04T09:36:11.257" v="1920" actId="47"/>
        <pc:sldMkLst>
          <pc:docMk/>
          <pc:sldMk cId="3428183911" sldId="275"/>
        </pc:sldMkLst>
      </pc:sldChg>
      <pc:sldChg chg="modSp mod">
        <pc:chgData name="Boekel, Tiny van" userId="04749342-e82f-4cd3-bfe9-88b7fba0c98d" providerId="ADAL" clId="{F4ACCFC5-0A22-4D89-946B-577B77C853D6}" dt="2024-02-02T14:45:30.287" v="1443" actId="20577"/>
        <pc:sldMkLst>
          <pc:docMk/>
          <pc:sldMk cId="2057273347" sldId="278"/>
        </pc:sldMkLst>
        <pc:spChg chg="mod">
          <ac:chgData name="Boekel, Tiny van" userId="04749342-e82f-4cd3-bfe9-88b7fba0c98d" providerId="ADAL" clId="{F4ACCFC5-0A22-4D89-946B-577B77C853D6}" dt="2024-02-02T14:45:30.287" v="1443" actId="20577"/>
          <ac:spMkLst>
            <pc:docMk/>
            <pc:sldMk cId="2057273347" sldId="278"/>
            <ac:spMk id="5" creationId="{00000000-0000-0000-0000-000000000000}"/>
          </ac:spMkLst>
        </pc:spChg>
      </pc:sldChg>
      <pc:sldChg chg="del">
        <pc:chgData name="Boekel, Tiny van" userId="04749342-e82f-4cd3-bfe9-88b7fba0c98d" providerId="ADAL" clId="{F4ACCFC5-0A22-4D89-946B-577B77C853D6}" dt="2024-02-04T09:36:17.878" v="1925" actId="47"/>
        <pc:sldMkLst>
          <pc:docMk/>
          <pc:sldMk cId="2814798793" sldId="280"/>
        </pc:sldMkLst>
      </pc:sldChg>
      <pc:sldChg chg="del">
        <pc:chgData name="Boekel, Tiny van" userId="04749342-e82f-4cd3-bfe9-88b7fba0c98d" providerId="ADAL" clId="{F4ACCFC5-0A22-4D89-946B-577B77C853D6}" dt="2024-02-04T09:36:18.855" v="1926" actId="47"/>
        <pc:sldMkLst>
          <pc:docMk/>
          <pc:sldMk cId="4063147742" sldId="281"/>
        </pc:sldMkLst>
      </pc:sldChg>
      <pc:sldChg chg="del">
        <pc:chgData name="Boekel, Tiny van" userId="04749342-e82f-4cd3-bfe9-88b7fba0c98d" providerId="ADAL" clId="{F4ACCFC5-0A22-4D89-946B-577B77C853D6}" dt="2024-02-04T09:36:14.153" v="1922" actId="47"/>
        <pc:sldMkLst>
          <pc:docMk/>
          <pc:sldMk cId="1635605832" sldId="282"/>
        </pc:sldMkLst>
      </pc:sldChg>
      <pc:sldChg chg="del">
        <pc:chgData name="Boekel, Tiny van" userId="04749342-e82f-4cd3-bfe9-88b7fba0c98d" providerId="ADAL" clId="{F4ACCFC5-0A22-4D89-946B-577B77C853D6}" dt="2024-02-04T09:36:19.803" v="1927" actId="47"/>
        <pc:sldMkLst>
          <pc:docMk/>
          <pc:sldMk cId="201411653" sldId="283"/>
        </pc:sldMkLst>
      </pc:sldChg>
      <pc:sldChg chg="addSp delSp modSp mod">
        <pc:chgData name="Boekel, Tiny van" userId="04749342-e82f-4cd3-bfe9-88b7fba0c98d" providerId="ADAL" clId="{F4ACCFC5-0A22-4D89-946B-577B77C853D6}" dt="2024-02-07T10:08:41.080" v="3925" actId="478"/>
        <pc:sldMkLst>
          <pc:docMk/>
          <pc:sldMk cId="3453249500" sldId="288"/>
        </pc:sldMkLst>
        <pc:picChg chg="add del mod">
          <ac:chgData name="Boekel, Tiny van" userId="04749342-e82f-4cd3-bfe9-88b7fba0c98d" providerId="ADAL" clId="{F4ACCFC5-0A22-4D89-946B-577B77C853D6}" dt="2024-02-07T09:33:17.626" v="3518" actId="478"/>
          <ac:picMkLst>
            <pc:docMk/>
            <pc:sldMk cId="3453249500" sldId="288"/>
            <ac:picMk id="4" creationId="{98BE5E03-8AA5-C53B-C4D4-20D31C5FB472}"/>
          </ac:picMkLst>
        </pc:picChg>
        <pc:picChg chg="add del mod">
          <ac:chgData name="Boekel, Tiny van" userId="04749342-e82f-4cd3-bfe9-88b7fba0c98d" providerId="ADAL" clId="{F4ACCFC5-0A22-4D89-946B-577B77C853D6}" dt="2024-02-07T10:08:30.752" v="3924" actId="478"/>
          <ac:picMkLst>
            <pc:docMk/>
            <pc:sldMk cId="3453249500" sldId="288"/>
            <ac:picMk id="6" creationId="{C74A9DAB-CB06-E4A9-00B4-F327E7AD8DB8}"/>
          </ac:picMkLst>
        </pc:picChg>
        <pc:picChg chg="add del">
          <ac:chgData name="Boekel, Tiny van" userId="04749342-e82f-4cd3-bfe9-88b7fba0c98d" providerId="ADAL" clId="{F4ACCFC5-0A22-4D89-946B-577B77C853D6}" dt="2024-02-07T10:08:41.080" v="3925" actId="478"/>
          <ac:picMkLst>
            <pc:docMk/>
            <pc:sldMk cId="3453249500" sldId="288"/>
            <ac:picMk id="8" creationId="{38749156-737C-1D29-500A-F756EFFD0FA0}"/>
          </ac:picMkLst>
        </pc:picChg>
      </pc:sldChg>
      <pc:sldChg chg="modSp mod">
        <pc:chgData name="Boekel, Tiny van" userId="04749342-e82f-4cd3-bfe9-88b7fba0c98d" providerId="ADAL" clId="{F4ACCFC5-0A22-4D89-946B-577B77C853D6}" dt="2024-02-04T09:34:04.874" v="1909" actId="113"/>
        <pc:sldMkLst>
          <pc:docMk/>
          <pc:sldMk cId="751442826" sldId="289"/>
        </pc:sldMkLst>
        <pc:spChg chg="mod">
          <ac:chgData name="Boekel, Tiny van" userId="04749342-e82f-4cd3-bfe9-88b7fba0c98d" providerId="ADAL" clId="{F4ACCFC5-0A22-4D89-946B-577B77C853D6}" dt="2024-02-04T09:34:04.874" v="1909" actId="113"/>
          <ac:spMkLst>
            <pc:docMk/>
            <pc:sldMk cId="751442826" sldId="289"/>
            <ac:spMk id="3" creationId="{5527CFBA-A3B2-409B-890C-B101F32BFE10}"/>
          </ac:spMkLst>
        </pc:spChg>
      </pc:sldChg>
      <pc:sldChg chg="modSp mod">
        <pc:chgData name="Boekel, Tiny van" userId="04749342-e82f-4cd3-bfe9-88b7fba0c98d" providerId="ADAL" clId="{F4ACCFC5-0A22-4D89-946B-577B77C853D6}" dt="2024-02-07T10:26:09.456" v="4256" actId="20577"/>
        <pc:sldMkLst>
          <pc:docMk/>
          <pc:sldMk cId="2812568600" sldId="295"/>
        </pc:sldMkLst>
        <pc:spChg chg="mod">
          <ac:chgData name="Boekel, Tiny van" userId="04749342-e82f-4cd3-bfe9-88b7fba0c98d" providerId="ADAL" clId="{F4ACCFC5-0A22-4D89-946B-577B77C853D6}" dt="2024-02-07T10:26:09.456" v="4256" actId="20577"/>
          <ac:spMkLst>
            <pc:docMk/>
            <pc:sldMk cId="2812568600" sldId="295"/>
            <ac:spMk id="3" creationId="{8F5648B2-1FA1-C0A4-3585-DC955BB2774B}"/>
          </ac:spMkLst>
        </pc:spChg>
      </pc:sldChg>
      <pc:sldChg chg="modSp mod">
        <pc:chgData name="Boekel, Tiny van" userId="04749342-e82f-4cd3-bfe9-88b7fba0c98d" providerId="ADAL" clId="{F4ACCFC5-0A22-4D89-946B-577B77C853D6}" dt="2024-02-07T10:17:29.497" v="4074" actId="6549"/>
        <pc:sldMkLst>
          <pc:docMk/>
          <pc:sldMk cId="3145106898" sldId="296"/>
        </pc:sldMkLst>
        <pc:spChg chg="mod">
          <ac:chgData name="Boekel, Tiny van" userId="04749342-e82f-4cd3-bfe9-88b7fba0c98d" providerId="ADAL" clId="{F4ACCFC5-0A22-4D89-946B-577B77C853D6}" dt="2024-02-07T10:17:29.497" v="4074" actId="6549"/>
          <ac:spMkLst>
            <pc:docMk/>
            <pc:sldMk cId="3145106898" sldId="296"/>
            <ac:spMk id="3" creationId="{5527CFBA-A3B2-409B-890C-B101F32BFE10}"/>
          </ac:spMkLst>
        </pc:spChg>
        <pc:spChg chg="mod">
          <ac:chgData name="Boekel, Tiny van" userId="04749342-e82f-4cd3-bfe9-88b7fba0c98d" providerId="ADAL" clId="{F4ACCFC5-0A22-4D89-946B-577B77C853D6}" dt="2024-02-07T10:16:57.529" v="4058" actId="20577"/>
          <ac:spMkLst>
            <pc:docMk/>
            <pc:sldMk cId="3145106898" sldId="296"/>
            <ac:spMk id="4" creationId="{00000000-0000-0000-0000-000000000000}"/>
          </ac:spMkLst>
        </pc:spChg>
      </pc:sldChg>
      <pc:sldChg chg="modSp mod">
        <pc:chgData name="Boekel, Tiny van" userId="04749342-e82f-4cd3-bfe9-88b7fba0c98d" providerId="ADAL" clId="{F4ACCFC5-0A22-4D89-946B-577B77C853D6}" dt="2024-02-07T10:24:59.510" v="4240" actId="113"/>
        <pc:sldMkLst>
          <pc:docMk/>
          <pc:sldMk cId="3109160970" sldId="297"/>
        </pc:sldMkLst>
        <pc:spChg chg="mod">
          <ac:chgData name="Boekel, Tiny van" userId="04749342-e82f-4cd3-bfe9-88b7fba0c98d" providerId="ADAL" clId="{F4ACCFC5-0A22-4D89-946B-577B77C853D6}" dt="2024-02-07T10:24:59.510" v="4240" actId="113"/>
          <ac:spMkLst>
            <pc:docMk/>
            <pc:sldMk cId="3109160970" sldId="297"/>
            <ac:spMk id="3" creationId="{5527CFBA-A3B2-409B-890C-B101F32BFE10}"/>
          </ac:spMkLst>
        </pc:spChg>
      </pc:sldChg>
      <pc:sldChg chg="modSp mod">
        <pc:chgData name="Boekel, Tiny van" userId="04749342-e82f-4cd3-bfe9-88b7fba0c98d" providerId="ADAL" clId="{F4ACCFC5-0A22-4D89-946B-577B77C853D6}" dt="2024-02-07T10:15:05.087" v="3998" actId="20577"/>
        <pc:sldMkLst>
          <pc:docMk/>
          <pc:sldMk cId="3696641622" sldId="298"/>
        </pc:sldMkLst>
        <pc:spChg chg="mod">
          <ac:chgData name="Boekel, Tiny van" userId="04749342-e82f-4cd3-bfe9-88b7fba0c98d" providerId="ADAL" clId="{F4ACCFC5-0A22-4D89-946B-577B77C853D6}" dt="2024-02-07T10:15:05.087" v="3998" actId="20577"/>
          <ac:spMkLst>
            <pc:docMk/>
            <pc:sldMk cId="3696641622" sldId="298"/>
            <ac:spMk id="3" creationId="{5527CFBA-A3B2-409B-890C-B101F32BFE10}"/>
          </ac:spMkLst>
        </pc:spChg>
      </pc:sldChg>
      <pc:sldChg chg="modSp mod ord">
        <pc:chgData name="Boekel, Tiny van" userId="04749342-e82f-4cd3-bfe9-88b7fba0c98d" providerId="ADAL" clId="{F4ACCFC5-0A22-4D89-946B-577B77C853D6}" dt="2024-02-14T08:39:23.225" v="8379" actId="113"/>
        <pc:sldMkLst>
          <pc:docMk/>
          <pc:sldMk cId="3063206422" sldId="306"/>
        </pc:sldMkLst>
        <pc:spChg chg="mod">
          <ac:chgData name="Boekel, Tiny van" userId="04749342-e82f-4cd3-bfe9-88b7fba0c98d" providerId="ADAL" clId="{F4ACCFC5-0A22-4D89-946B-577B77C853D6}" dt="2024-02-14T08:39:23.225" v="8379" actId="113"/>
          <ac:spMkLst>
            <pc:docMk/>
            <pc:sldMk cId="3063206422" sldId="306"/>
            <ac:spMk id="2" creationId="{630C774A-8702-1E8B-F149-41F3A6A29C64}"/>
          </ac:spMkLst>
        </pc:spChg>
        <pc:spChg chg="mod">
          <ac:chgData name="Boekel, Tiny van" userId="04749342-e82f-4cd3-bfe9-88b7fba0c98d" providerId="ADAL" clId="{F4ACCFC5-0A22-4D89-946B-577B77C853D6}" dt="2024-02-07T10:29:20.953" v="4332" actId="20577"/>
          <ac:spMkLst>
            <pc:docMk/>
            <pc:sldMk cId="3063206422" sldId="306"/>
            <ac:spMk id="3" creationId="{EF2E4A4D-8AF4-9E9F-1E72-4F29FEEA23FB}"/>
          </ac:spMkLst>
        </pc:spChg>
      </pc:sldChg>
      <pc:sldChg chg="modSp del mod">
        <pc:chgData name="Boekel, Tiny van" userId="04749342-e82f-4cd3-bfe9-88b7fba0c98d" providerId="ADAL" clId="{F4ACCFC5-0A22-4D89-946B-577B77C853D6}" dt="2024-02-07T10:29:31.444" v="4333" actId="47"/>
        <pc:sldMkLst>
          <pc:docMk/>
          <pc:sldMk cId="247076835" sldId="307"/>
        </pc:sldMkLst>
        <pc:spChg chg="mod">
          <ac:chgData name="Boekel, Tiny van" userId="04749342-e82f-4cd3-bfe9-88b7fba0c98d" providerId="ADAL" clId="{F4ACCFC5-0A22-4D89-946B-577B77C853D6}" dt="2024-02-04T10:05:40.068" v="2572" actId="20577"/>
          <ac:spMkLst>
            <pc:docMk/>
            <pc:sldMk cId="247076835" sldId="307"/>
            <ac:spMk id="3" creationId="{EFC69D8F-75C4-A46A-C751-376B1C19AC65}"/>
          </ac:spMkLst>
        </pc:spChg>
      </pc:sldChg>
      <pc:sldChg chg="addSp delSp modSp mod ord delAnim modAnim">
        <pc:chgData name="Boekel, Tiny van" userId="04749342-e82f-4cd3-bfe9-88b7fba0c98d" providerId="ADAL" clId="{F4ACCFC5-0A22-4D89-946B-577B77C853D6}" dt="2024-02-14T09:48:47.486" v="10573"/>
        <pc:sldMkLst>
          <pc:docMk/>
          <pc:sldMk cId="597677585" sldId="308"/>
        </pc:sldMkLst>
        <pc:spChg chg="mod ord">
          <ac:chgData name="Boekel, Tiny van" userId="04749342-e82f-4cd3-bfe9-88b7fba0c98d" providerId="ADAL" clId="{F4ACCFC5-0A22-4D89-946B-577B77C853D6}" dt="2024-02-12T21:18:30.884" v="4735" actId="1076"/>
          <ac:spMkLst>
            <pc:docMk/>
            <pc:sldMk cId="597677585" sldId="308"/>
            <ac:spMk id="9" creationId="{AF7BE896-7A5A-AC2E-AB50-8EDC80CE1CFA}"/>
          </ac:spMkLst>
        </pc:spChg>
        <pc:picChg chg="add">
          <ac:chgData name="Boekel, Tiny van" userId="04749342-e82f-4cd3-bfe9-88b7fba0c98d" providerId="ADAL" clId="{F4ACCFC5-0A22-4D89-946B-577B77C853D6}" dt="2024-02-12T21:18:15.143" v="4732" actId="22"/>
          <ac:picMkLst>
            <pc:docMk/>
            <pc:sldMk cId="597677585" sldId="308"/>
            <ac:picMk id="7" creationId="{15114ECA-AE56-0841-9E7A-4C800ACD8796}"/>
          </ac:picMkLst>
        </pc:picChg>
        <pc:picChg chg="del">
          <ac:chgData name="Boekel, Tiny van" userId="04749342-e82f-4cd3-bfe9-88b7fba0c98d" providerId="ADAL" clId="{F4ACCFC5-0A22-4D89-946B-577B77C853D6}" dt="2024-02-12T21:17:46.799" v="4731" actId="478"/>
          <ac:picMkLst>
            <pc:docMk/>
            <pc:sldMk cId="597677585" sldId="308"/>
            <ac:picMk id="8" creationId="{18D668FC-688E-8CEA-217C-4137D2009B1D}"/>
          </ac:picMkLst>
        </pc:picChg>
      </pc:sldChg>
      <pc:sldChg chg="modSp mod">
        <pc:chgData name="Boekel, Tiny van" userId="04749342-e82f-4cd3-bfe9-88b7fba0c98d" providerId="ADAL" clId="{F4ACCFC5-0A22-4D89-946B-577B77C853D6}" dt="2024-02-14T09:05:03.291" v="9311" actId="20577"/>
        <pc:sldMkLst>
          <pc:docMk/>
          <pc:sldMk cId="3498653106" sldId="311"/>
        </pc:sldMkLst>
        <pc:spChg chg="mod">
          <ac:chgData name="Boekel, Tiny van" userId="04749342-e82f-4cd3-bfe9-88b7fba0c98d" providerId="ADAL" clId="{F4ACCFC5-0A22-4D89-946B-577B77C853D6}" dt="2024-02-12T22:11:01.987" v="6299" actId="113"/>
          <ac:spMkLst>
            <pc:docMk/>
            <pc:sldMk cId="3498653106" sldId="311"/>
            <ac:spMk id="2" creationId="{4044F6FB-B18A-5E67-30D2-840DC6F5F4B7}"/>
          </ac:spMkLst>
        </pc:spChg>
        <pc:spChg chg="mod">
          <ac:chgData name="Boekel, Tiny van" userId="04749342-e82f-4cd3-bfe9-88b7fba0c98d" providerId="ADAL" clId="{F4ACCFC5-0A22-4D89-946B-577B77C853D6}" dt="2024-02-14T09:05:03.291" v="9311" actId="20577"/>
          <ac:spMkLst>
            <pc:docMk/>
            <pc:sldMk cId="3498653106" sldId="311"/>
            <ac:spMk id="3" creationId="{E95B9C4E-CF3D-86D3-02D4-98C3F33A9498}"/>
          </ac:spMkLst>
        </pc:spChg>
      </pc:sldChg>
      <pc:sldChg chg="modSp mod ord">
        <pc:chgData name="Boekel, Tiny van" userId="04749342-e82f-4cd3-bfe9-88b7fba0c98d" providerId="ADAL" clId="{F4ACCFC5-0A22-4D89-946B-577B77C853D6}" dt="2024-02-14T09:50:15.962" v="10577"/>
        <pc:sldMkLst>
          <pc:docMk/>
          <pc:sldMk cId="2145278366" sldId="312"/>
        </pc:sldMkLst>
        <pc:spChg chg="mod">
          <ac:chgData name="Boekel, Tiny van" userId="04749342-e82f-4cd3-bfe9-88b7fba0c98d" providerId="ADAL" clId="{F4ACCFC5-0A22-4D89-946B-577B77C853D6}" dt="2024-02-14T09:12:39.308" v="9476" actId="20577"/>
          <ac:spMkLst>
            <pc:docMk/>
            <pc:sldMk cId="2145278366" sldId="312"/>
            <ac:spMk id="3" creationId="{B1F1CD23-8793-5776-0725-3D0F27FB8B1D}"/>
          </ac:spMkLst>
        </pc:spChg>
      </pc:sldChg>
      <pc:sldChg chg="modSp mod">
        <pc:chgData name="Boekel, Tiny van" userId="04749342-e82f-4cd3-bfe9-88b7fba0c98d" providerId="ADAL" clId="{F4ACCFC5-0A22-4D89-946B-577B77C853D6}" dt="2024-02-12T21:29:04.748" v="4994" actId="20577"/>
        <pc:sldMkLst>
          <pc:docMk/>
          <pc:sldMk cId="3270896040" sldId="313"/>
        </pc:sldMkLst>
        <pc:spChg chg="mod">
          <ac:chgData name="Boekel, Tiny van" userId="04749342-e82f-4cd3-bfe9-88b7fba0c98d" providerId="ADAL" clId="{F4ACCFC5-0A22-4D89-946B-577B77C853D6}" dt="2024-02-12T21:29:04.748" v="4994" actId="20577"/>
          <ac:spMkLst>
            <pc:docMk/>
            <pc:sldMk cId="3270896040" sldId="313"/>
            <ac:spMk id="3" creationId="{6D6EB41B-2FFF-C575-CBEE-57523EEF2ED7}"/>
          </ac:spMkLst>
        </pc:spChg>
      </pc:sldChg>
      <pc:sldChg chg="modSp mod">
        <pc:chgData name="Boekel, Tiny van" userId="04749342-e82f-4cd3-bfe9-88b7fba0c98d" providerId="ADAL" clId="{F4ACCFC5-0A22-4D89-946B-577B77C853D6}" dt="2024-02-12T22:11:10.948" v="6301" actId="113"/>
        <pc:sldMkLst>
          <pc:docMk/>
          <pc:sldMk cId="3475953534" sldId="314"/>
        </pc:sldMkLst>
        <pc:spChg chg="mod">
          <ac:chgData name="Boekel, Tiny van" userId="04749342-e82f-4cd3-bfe9-88b7fba0c98d" providerId="ADAL" clId="{F4ACCFC5-0A22-4D89-946B-577B77C853D6}" dt="2024-02-12T22:11:10.948" v="6301" actId="113"/>
          <ac:spMkLst>
            <pc:docMk/>
            <pc:sldMk cId="3475953534" sldId="314"/>
            <ac:spMk id="2" creationId="{E5092166-CE33-0575-FF93-B718EC1B2A91}"/>
          </ac:spMkLst>
        </pc:spChg>
        <pc:spChg chg="mod">
          <ac:chgData name="Boekel, Tiny van" userId="04749342-e82f-4cd3-bfe9-88b7fba0c98d" providerId="ADAL" clId="{F4ACCFC5-0A22-4D89-946B-577B77C853D6}" dt="2024-02-12T21:28:02.259" v="4917" actId="20577"/>
          <ac:spMkLst>
            <pc:docMk/>
            <pc:sldMk cId="3475953534" sldId="314"/>
            <ac:spMk id="3" creationId="{EDEC3BFA-AE73-84FB-896A-B867BA046BA1}"/>
          </ac:spMkLst>
        </pc:spChg>
      </pc:sldChg>
      <pc:sldChg chg="modSp mod">
        <pc:chgData name="Boekel, Tiny van" userId="04749342-e82f-4cd3-bfe9-88b7fba0c98d" providerId="ADAL" clId="{F4ACCFC5-0A22-4D89-946B-577B77C853D6}" dt="2024-02-14T09:09:56.849" v="9454" actId="20577"/>
        <pc:sldMkLst>
          <pc:docMk/>
          <pc:sldMk cId="883135824" sldId="316"/>
        </pc:sldMkLst>
        <pc:spChg chg="mod">
          <ac:chgData name="Boekel, Tiny van" userId="04749342-e82f-4cd3-bfe9-88b7fba0c98d" providerId="ADAL" clId="{F4ACCFC5-0A22-4D89-946B-577B77C853D6}" dt="2024-02-12T22:11:07.053" v="6300" actId="113"/>
          <ac:spMkLst>
            <pc:docMk/>
            <pc:sldMk cId="883135824" sldId="316"/>
            <ac:spMk id="2" creationId="{190975D6-D227-17C7-6600-B9278B3D9435}"/>
          </ac:spMkLst>
        </pc:spChg>
        <pc:spChg chg="mod">
          <ac:chgData name="Boekel, Tiny van" userId="04749342-e82f-4cd3-bfe9-88b7fba0c98d" providerId="ADAL" clId="{F4ACCFC5-0A22-4D89-946B-577B77C853D6}" dt="2024-02-14T09:09:56.849" v="9454" actId="20577"/>
          <ac:spMkLst>
            <pc:docMk/>
            <pc:sldMk cId="883135824" sldId="316"/>
            <ac:spMk id="3" creationId="{04E5DFE3-DC0E-DAC6-550C-D878CC76B685}"/>
          </ac:spMkLst>
        </pc:spChg>
      </pc:sldChg>
      <pc:sldChg chg="del">
        <pc:chgData name="Boekel, Tiny van" userId="04749342-e82f-4cd3-bfe9-88b7fba0c98d" providerId="ADAL" clId="{F4ACCFC5-0A22-4D89-946B-577B77C853D6}" dt="2024-02-12T21:20:57.221" v="4758" actId="47"/>
        <pc:sldMkLst>
          <pc:docMk/>
          <pc:sldMk cId="3174935817" sldId="317"/>
        </pc:sldMkLst>
      </pc:sldChg>
      <pc:sldChg chg="modSp mod ord">
        <pc:chgData name="Boekel, Tiny van" userId="04749342-e82f-4cd3-bfe9-88b7fba0c98d" providerId="ADAL" clId="{F4ACCFC5-0A22-4D89-946B-577B77C853D6}" dt="2024-02-14T09:58:19.766" v="10652" actId="20577"/>
        <pc:sldMkLst>
          <pc:docMk/>
          <pc:sldMk cId="2256517298" sldId="318"/>
        </pc:sldMkLst>
        <pc:spChg chg="mod">
          <ac:chgData name="Boekel, Tiny van" userId="04749342-e82f-4cd3-bfe9-88b7fba0c98d" providerId="ADAL" clId="{F4ACCFC5-0A22-4D89-946B-577B77C853D6}" dt="2024-02-14T08:37:54.140" v="8349" actId="20577"/>
          <ac:spMkLst>
            <pc:docMk/>
            <pc:sldMk cId="2256517298" sldId="318"/>
            <ac:spMk id="2" creationId="{120F9F5C-C987-0C40-893F-B61C1C554D8D}"/>
          </ac:spMkLst>
        </pc:spChg>
        <pc:spChg chg="mod">
          <ac:chgData name="Boekel, Tiny van" userId="04749342-e82f-4cd3-bfe9-88b7fba0c98d" providerId="ADAL" clId="{F4ACCFC5-0A22-4D89-946B-577B77C853D6}" dt="2024-02-14T09:58:19.766" v="10652" actId="20577"/>
          <ac:spMkLst>
            <pc:docMk/>
            <pc:sldMk cId="2256517298" sldId="318"/>
            <ac:spMk id="3" creationId="{E1EC8A04-8F27-622E-F9E3-5B45F9239AE2}"/>
          </ac:spMkLst>
        </pc:spChg>
      </pc:sldChg>
      <pc:sldChg chg="modSp mod">
        <pc:chgData name="Boekel, Tiny van" userId="04749342-e82f-4cd3-bfe9-88b7fba0c98d" providerId="ADAL" clId="{F4ACCFC5-0A22-4D89-946B-577B77C853D6}" dt="2024-02-12T22:13:21.241" v="6308" actId="21"/>
        <pc:sldMkLst>
          <pc:docMk/>
          <pc:sldMk cId="4207244642" sldId="319"/>
        </pc:sldMkLst>
        <pc:spChg chg="mod">
          <ac:chgData name="Boekel, Tiny van" userId="04749342-e82f-4cd3-bfe9-88b7fba0c98d" providerId="ADAL" clId="{F4ACCFC5-0A22-4D89-946B-577B77C853D6}" dt="2024-02-12T22:13:21.241" v="6308" actId="21"/>
          <ac:spMkLst>
            <pc:docMk/>
            <pc:sldMk cId="4207244642" sldId="319"/>
            <ac:spMk id="3" creationId="{C547B673-3A6E-3AD0-E8A1-9F7F4D28F750}"/>
          </ac:spMkLst>
        </pc:spChg>
      </pc:sldChg>
      <pc:sldChg chg="modSp mod">
        <pc:chgData name="Boekel, Tiny van" userId="04749342-e82f-4cd3-bfe9-88b7fba0c98d" providerId="ADAL" clId="{F4ACCFC5-0A22-4D89-946B-577B77C853D6}" dt="2024-02-12T22:11:14.696" v="6302" actId="113"/>
        <pc:sldMkLst>
          <pc:docMk/>
          <pc:sldMk cId="816986009" sldId="320"/>
        </pc:sldMkLst>
        <pc:spChg chg="mod">
          <ac:chgData name="Boekel, Tiny van" userId="04749342-e82f-4cd3-bfe9-88b7fba0c98d" providerId="ADAL" clId="{F4ACCFC5-0A22-4D89-946B-577B77C853D6}" dt="2024-02-12T22:11:14.696" v="6302" actId="113"/>
          <ac:spMkLst>
            <pc:docMk/>
            <pc:sldMk cId="816986009" sldId="320"/>
            <ac:spMk id="2" creationId="{4984E7F0-F14B-356A-9EF8-BB3415AFC8E2}"/>
          </ac:spMkLst>
        </pc:spChg>
      </pc:sldChg>
      <pc:sldChg chg="del">
        <pc:chgData name="Boekel, Tiny van" userId="04749342-e82f-4cd3-bfe9-88b7fba0c98d" providerId="ADAL" clId="{F4ACCFC5-0A22-4D89-946B-577B77C853D6}" dt="2024-02-12T21:40:00.236" v="4995" actId="47"/>
        <pc:sldMkLst>
          <pc:docMk/>
          <pc:sldMk cId="1357533286" sldId="321"/>
        </pc:sldMkLst>
      </pc:sldChg>
      <pc:sldChg chg="del">
        <pc:chgData name="Boekel, Tiny van" userId="04749342-e82f-4cd3-bfe9-88b7fba0c98d" providerId="ADAL" clId="{F4ACCFC5-0A22-4D89-946B-577B77C853D6}" dt="2024-02-07T10:32:21.783" v="4712" actId="47"/>
        <pc:sldMkLst>
          <pc:docMk/>
          <pc:sldMk cId="4240713120" sldId="323"/>
        </pc:sldMkLst>
      </pc:sldChg>
      <pc:sldChg chg="modSp add mod">
        <pc:chgData name="Boekel, Tiny van" userId="04749342-e82f-4cd3-bfe9-88b7fba0c98d" providerId="ADAL" clId="{F4ACCFC5-0A22-4D89-946B-577B77C853D6}" dt="2024-02-13T21:42:21.636" v="8347" actId="20577"/>
        <pc:sldMkLst>
          <pc:docMk/>
          <pc:sldMk cId="972873226" sldId="351"/>
        </pc:sldMkLst>
        <pc:spChg chg="mod">
          <ac:chgData name="Boekel, Tiny van" userId="04749342-e82f-4cd3-bfe9-88b7fba0c98d" providerId="ADAL" clId="{F4ACCFC5-0A22-4D89-946B-577B77C853D6}" dt="2024-02-13T21:42:21.636" v="8347" actId="20577"/>
          <ac:spMkLst>
            <pc:docMk/>
            <pc:sldMk cId="972873226" sldId="351"/>
            <ac:spMk id="4" creationId="{00000000-0000-0000-0000-000000000000}"/>
          </ac:spMkLst>
        </pc:spChg>
      </pc:sldChg>
      <pc:sldChg chg="addSp modSp">
        <pc:chgData name="Boekel, Tiny van" userId="04749342-e82f-4cd3-bfe9-88b7fba0c98d" providerId="ADAL" clId="{F4ACCFC5-0A22-4D89-946B-577B77C853D6}" dt="2024-02-07T09:52:28.629" v="3884" actId="1035"/>
        <pc:sldMkLst>
          <pc:docMk/>
          <pc:sldMk cId="3658994019" sldId="383"/>
        </pc:sldMkLst>
        <pc:spChg chg="mod">
          <ac:chgData name="Boekel, Tiny van" userId="04749342-e82f-4cd3-bfe9-88b7fba0c98d" providerId="ADAL" clId="{F4ACCFC5-0A22-4D89-946B-577B77C853D6}" dt="2024-02-07T09:52:28.629" v="3884" actId="1035"/>
          <ac:spMkLst>
            <pc:docMk/>
            <pc:sldMk cId="3658994019" sldId="383"/>
            <ac:spMk id="3" creationId="{00000000-0000-0000-0000-000000000000}"/>
          </ac:spMkLst>
        </pc:spChg>
        <pc:picChg chg="add mod">
          <ac:chgData name="Boekel, Tiny van" userId="04749342-e82f-4cd3-bfe9-88b7fba0c98d" providerId="ADAL" clId="{F4ACCFC5-0A22-4D89-946B-577B77C853D6}" dt="2024-02-07T09:52:22.715" v="3864" actId="1076"/>
          <ac:picMkLst>
            <pc:docMk/>
            <pc:sldMk cId="3658994019" sldId="383"/>
            <ac:picMk id="2050" creationId="{BDC16050-A6BF-5A83-D382-780A4C18912C}"/>
          </ac:picMkLst>
        </pc:picChg>
      </pc:sldChg>
      <pc:sldChg chg="addSp modSp mod">
        <pc:chgData name="Boekel, Tiny van" userId="04749342-e82f-4cd3-bfe9-88b7fba0c98d" providerId="ADAL" clId="{F4ACCFC5-0A22-4D89-946B-577B77C853D6}" dt="2024-02-07T09:53:17.235" v="3920" actId="1036"/>
        <pc:sldMkLst>
          <pc:docMk/>
          <pc:sldMk cId="268641430" sldId="384"/>
        </pc:sldMkLst>
        <pc:spChg chg="mod">
          <ac:chgData name="Boekel, Tiny van" userId="04749342-e82f-4cd3-bfe9-88b7fba0c98d" providerId="ADAL" clId="{F4ACCFC5-0A22-4D89-946B-577B77C853D6}" dt="2024-02-07T09:53:17.235" v="3920" actId="1036"/>
          <ac:spMkLst>
            <pc:docMk/>
            <pc:sldMk cId="268641430" sldId="384"/>
            <ac:spMk id="3" creationId="{00000000-0000-0000-0000-000000000000}"/>
          </ac:spMkLst>
        </pc:spChg>
        <pc:picChg chg="add mod">
          <ac:chgData name="Boekel, Tiny van" userId="04749342-e82f-4cd3-bfe9-88b7fba0c98d" providerId="ADAL" clId="{F4ACCFC5-0A22-4D89-946B-577B77C853D6}" dt="2024-02-07T09:53:10.144" v="3887" actId="1076"/>
          <ac:picMkLst>
            <pc:docMk/>
            <pc:sldMk cId="268641430" sldId="384"/>
            <ac:picMk id="3074" creationId="{DAEF64CA-8D44-38E9-46EF-6F5B5B0F45CB}"/>
          </ac:picMkLst>
        </pc:picChg>
      </pc:sldChg>
      <pc:sldChg chg="modSp mod">
        <pc:chgData name="Boekel, Tiny van" userId="04749342-e82f-4cd3-bfe9-88b7fba0c98d" providerId="ADAL" clId="{F4ACCFC5-0A22-4D89-946B-577B77C853D6}" dt="2024-02-02T14:03:16.191" v="100" actId="20577"/>
        <pc:sldMkLst>
          <pc:docMk/>
          <pc:sldMk cId="1152590716" sldId="391"/>
        </pc:sldMkLst>
        <pc:spChg chg="mod">
          <ac:chgData name="Boekel, Tiny van" userId="04749342-e82f-4cd3-bfe9-88b7fba0c98d" providerId="ADAL" clId="{F4ACCFC5-0A22-4D89-946B-577B77C853D6}" dt="2024-02-02T14:03:16.191" v="100" actId="20577"/>
          <ac:spMkLst>
            <pc:docMk/>
            <pc:sldMk cId="1152590716" sldId="391"/>
            <ac:spMk id="2" creationId="{00000000-0000-0000-0000-000000000000}"/>
          </ac:spMkLst>
        </pc:spChg>
      </pc:sldChg>
      <pc:sldChg chg="modSp mod">
        <pc:chgData name="Boekel, Tiny van" userId="04749342-e82f-4cd3-bfe9-88b7fba0c98d" providerId="ADAL" clId="{F4ACCFC5-0A22-4D89-946B-577B77C853D6}" dt="2024-02-04T13:19:10.108" v="3438" actId="20577"/>
        <pc:sldMkLst>
          <pc:docMk/>
          <pc:sldMk cId="2529857328" sldId="393"/>
        </pc:sldMkLst>
        <pc:spChg chg="mod">
          <ac:chgData name="Boekel, Tiny van" userId="04749342-e82f-4cd3-bfe9-88b7fba0c98d" providerId="ADAL" clId="{F4ACCFC5-0A22-4D89-946B-577B77C853D6}" dt="2024-02-04T13:19:10.108" v="3438" actId="20577"/>
          <ac:spMkLst>
            <pc:docMk/>
            <pc:sldMk cId="2529857328" sldId="393"/>
            <ac:spMk id="3" creationId="{5E8BECB0-BD9A-3313-B605-57167A1FD90D}"/>
          </ac:spMkLst>
        </pc:spChg>
      </pc:sldChg>
      <pc:sldChg chg="add del">
        <pc:chgData name="Boekel, Tiny van" userId="04749342-e82f-4cd3-bfe9-88b7fba0c98d" providerId="ADAL" clId="{F4ACCFC5-0A22-4D89-946B-577B77C853D6}" dt="2024-02-04T13:19:27.721" v="3440" actId="47"/>
        <pc:sldMkLst>
          <pc:docMk/>
          <pc:sldMk cId="3358800833" sldId="396"/>
        </pc:sldMkLst>
      </pc:sldChg>
      <pc:sldChg chg="modSp mod">
        <pc:chgData name="Boekel, Tiny van" userId="04749342-e82f-4cd3-bfe9-88b7fba0c98d" providerId="ADAL" clId="{F4ACCFC5-0A22-4D89-946B-577B77C853D6}" dt="2024-02-04T09:35:09.093" v="1917" actId="20577"/>
        <pc:sldMkLst>
          <pc:docMk/>
          <pc:sldMk cId="3676429561" sldId="398"/>
        </pc:sldMkLst>
        <pc:spChg chg="mod">
          <ac:chgData name="Boekel, Tiny van" userId="04749342-e82f-4cd3-bfe9-88b7fba0c98d" providerId="ADAL" clId="{F4ACCFC5-0A22-4D89-946B-577B77C853D6}" dt="2024-02-04T09:35:09.093" v="1917" actId="20577"/>
          <ac:spMkLst>
            <pc:docMk/>
            <pc:sldMk cId="3676429561" sldId="398"/>
            <ac:spMk id="3" creationId="{E34A8153-8BC8-0DEE-AF5F-A24A205803AD}"/>
          </ac:spMkLst>
        </pc:spChg>
      </pc:sldChg>
      <pc:sldChg chg="modSp mod">
        <pc:chgData name="Boekel, Tiny van" userId="04749342-e82f-4cd3-bfe9-88b7fba0c98d" providerId="ADAL" clId="{F4ACCFC5-0A22-4D89-946B-577B77C853D6}" dt="2024-02-04T10:03:13.122" v="2511" actId="20577"/>
        <pc:sldMkLst>
          <pc:docMk/>
          <pc:sldMk cId="2008455347" sldId="400"/>
        </pc:sldMkLst>
        <pc:spChg chg="mod">
          <ac:chgData name="Boekel, Tiny van" userId="04749342-e82f-4cd3-bfe9-88b7fba0c98d" providerId="ADAL" clId="{F4ACCFC5-0A22-4D89-946B-577B77C853D6}" dt="2024-02-04T10:03:13.122" v="2511" actId="20577"/>
          <ac:spMkLst>
            <pc:docMk/>
            <pc:sldMk cId="2008455347" sldId="400"/>
            <ac:spMk id="3" creationId="{341C48CD-0C93-CDE8-23E2-D6F4D834BB55}"/>
          </ac:spMkLst>
        </pc:spChg>
      </pc:sldChg>
      <pc:sldChg chg="del">
        <pc:chgData name="Boekel, Tiny van" userId="04749342-e82f-4cd3-bfe9-88b7fba0c98d" providerId="ADAL" clId="{F4ACCFC5-0A22-4D89-946B-577B77C853D6}" dt="2024-02-04T09:35:36.103" v="1918" actId="47"/>
        <pc:sldMkLst>
          <pc:docMk/>
          <pc:sldMk cId="779563160" sldId="401"/>
        </pc:sldMkLst>
      </pc:sldChg>
      <pc:sldChg chg="addSp delSp modSp mod">
        <pc:chgData name="Boekel, Tiny van" userId="04749342-e82f-4cd3-bfe9-88b7fba0c98d" providerId="ADAL" clId="{F4ACCFC5-0A22-4D89-946B-577B77C853D6}" dt="2024-02-04T10:03:33.090" v="2513" actId="403"/>
        <pc:sldMkLst>
          <pc:docMk/>
          <pc:sldMk cId="3992418357" sldId="402"/>
        </pc:sldMkLst>
        <pc:spChg chg="mod">
          <ac:chgData name="Boekel, Tiny van" userId="04749342-e82f-4cd3-bfe9-88b7fba0c98d" providerId="ADAL" clId="{F4ACCFC5-0A22-4D89-946B-577B77C853D6}" dt="2024-02-04T10:03:33.090" v="2513" actId="403"/>
          <ac:spMkLst>
            <pc:docMk/>
            <pc:sldMk cId="3992418357" sldId="402"/>
            <ac:spMk id="5" creationId="{00000000-0000-0000-0000-000000000000}"/>
          </ac:spMkLst>
        </pc:spChg>
        <pc:spChg chg="add del">
          <ac:chgData name="Boekel, Tiny van" userId="04749342-e82f-4cd3-bfe9-88b7fba0c98d" providerId="ADAL" clId="{F4ACCFC5-0A22-4D89-946B-577B77C853D6}" dt="2024-02-04T10:03:23.573" v="2512" actId="478"/>
          <ac:spMkLst>
            <pc:docMk/>
            <pc:sldMk cId="3992418357" sldId="402"/>
            <ac:spMk id="6" creationId="{7D106FBC-95BE-FEE6-0095-CDFB378C2BD6}"/>
          </ac:spMkLst>
        </pc:spChg>
      </pc:sldChg>
      <pc:sldChg chg="del">
        <pc:chgData name="Boekel, Tiny van" userId="04749342-e82f-4cd3-bfe9-88b7fba0c98d" providerId="ADAL" clId="{F4ACCFC5-0A22-4D89-946B-577B77C853D6}" dt="2024-02-04T09:35:44.237" v="1919" actId="47"/>
        <pc:sldMkLst>
          <pc:docMk/>
          <pc:sldMk cId="3999788483" sldId="403"/>
        </pc:sldMkLst>
      </pc:sldChg>
      <pc:sldChg chg="del">
        <pc:chgData name="Boekel, Tiny van" userId="04749342-e82f-4cd3-bfe9-88b7fba0c98d" providerId="ADAL" clId="{F4ACCFC5-0A22-4D89-946B-577B77C853D6}" dt="2024-02-04T09:36:12.750" v="1921" actId="47"/>
        <pc:sldMkLst>
          <pc:docMk/>
          <pc:sldMk cId="202472571" sldId="405"/>
        </pc:sldMkLst>
      </pc:sldChg>
      <pc:sldChg chg="del">
        <pc:chgData name="Boekel, Tiny van" userId="04749342-e82f-4cd3-bfe9-88b7fba0c98d" providerId="ADAL" clId="{F4ACCFC5-0A22-4D89-946B-577B77C853D6}" dt="2024-02-04T09:36:15.744" v="1923" actId="47"/>
        <pc:sldMkLst>
          <pc:docMk/>
          <pc:sldMk cId="852110266" sldId="406"/>
        </pc:sldMkLst>
      </pc:sldChg>
      <pc:sldChg chg="del">
        <pc:chgData name="Boekel, Tiny van" userId="04749342-e82f-4cd3-bfe9-88b7fba0c98d" providerId="ADAL" clId="{F4ACCFC5-0A22-4D89-946B-577B77C853D6}" dt="2024-02-04T09:36:16.759" v="1924" actId="47"/>
        <pc:sldMkLst>
          <pc:docMk/>
          <pc:sldMk cId="3118265594" sldId="407"/>
        </pc:sldMkLst>
      </pc:sldChg>
      <pc:sldChg chg="del">
        <pc:chgData name="Boekel, Tiny van" userId="04749342-e82f-4cd3-bfe9-88b7fba0c98d" providerId="ADAL" clId="{F4ACCFC5-0A22-4D89-946B-577B77C853D6}" dt="2024-02-04T09:36:21.345" v="1928" actId="47"/>
        <pc:sldMkLst>
          <pc:docMk/>
          <pc:sldMk cId="1211333255" sldId="408"/>
        </pc:sldMkLst>
      </pc:sldChg>
      <pc:sldChg chg="modSp mod">
        <pc:chgData name="Boekel, Tiny van" userId="04749342-e82f-4cd3-bfe9-88b7fba0c98d" providerId="ADAL" clId="{F4ACCFC5-0A22-4D89-946B-577B77C853D6}" dt="2024-02-07T10:26:54.512" v="4257" actId="113"/>
        <pc:sldMkLst>
          <pc:docMk/>
          <pc:sldMk cId="2298057" sldId="410"/>
        </pc:sldMkLst>
        <pc:spChg chg="mod">
          <ac:chgData name="Boekel, Tiny van" userId="04749342-e82f-4cd3-bfe9-88b7fba0c98d" providerId="ADAL" clId="{F4ACCFC5-0A22-4D89-946B-577B77C853D6}" dt="2024-02-07T10:26:54.512" v="4257" actId="113"/>
          <ac:spMkLst>
            <pc:docMk/>
            <pc:sldMk cId="2298057" sldId="410"/>
            <ac:spMk id="2" creationId="{31B88DE8-A2A8-7740-C137-6859E31F7F2E}"/>
          </ac:spMkLst>
        </pc:spChg>
        <pc:spChg chg="mod">
          <ac:chgData name="Boekel, Tiny van" userId="04749342-e82f-4cd3-bfe9-88b7fba0c98d" providerId="ADAL" clId="{F4ACCFC5-0A22-4D89-946B-577B77C853D6}" dt="2024-02-04T10:04:11.835" v="2558" actId="5793"/>
          <ac:spMkLst>
            <pc:docMk/>
            <pc:sldMk cId="2298057" sldId="410"/>
            <ac:spMk id="3" creationId="{D82F4724-5572-1661-60BE-A5769C9E142B}"/>
          </ac:spMkLst>
        </pc:spChg>
      </pc:sldChg>
      <pc:sldChg chg="modSp del mod">
        <pc:chgData name="Boekel, Tiny van" userId="04749342-e82f-4cd3-bfe9-88b7fba0c98d" providerId="ADAL" clId="{F4ACCFC5-0A22-4D89-946B-577B77C853D6}" dt="2024-02-14T09:59:11.654" v="10653" actId="2696"/>
        <pc:sldMkLst>
          <pc:docMk/>
          <pc:sldMk cId="417567607" sldId="411"/>
        </pc:sldMkLst>
        <pc:spChg chg="mod">
          <ac:chgData name="Boekel, Tiny van" userId="04749342-e82f-4cd3-bfe9-88b7fba0c98d" providerId="ADAL" clId="{F4ACCFC5-0A22-4D89-946B-577B77C853D6}" dt="2024-02-07T10:32:48.779" v="4730" actId="20577"/>
          <ac:spMkLst>
            <pc:docMk/>
            <pc:sldMk cId="417567607" sldId="411"/>
            <ac:spMk id="3" creationId="{D7E888A7-C9AA-849D-8C1C-20D88E221E27}"/>
          </ac:spMkLst>
        </pc:spChg>
      </pc:sldChg>
      <pc:sldChg chg="add">
        <pc:chgData name="Boekel, Tiny van" userId="04749342-e82f-4cd3-bfe9-88b7fba0c98d" providerId="ADAL" clId="{F4ACCFC5-0A22-4D89-946B-577B77C853D6}" dt="2024-02-14T09:59:21.575" v="10654"/>
        <pc:sldMkLst>
          <pc:docMk/>
          <pc:sldMk cId="4276783317" sldId="411"/>
        </pc:sldMkLst>
      </pc:sldChg>
      <pc:sldChg chg="modSp add mod">
        <pc:chgData name="Boekel, Tiny van" userId="04749342-e82f-4cd3-bfe9-88b7fba0c98d" providerId="ADAL" clId="{F4ACCFC5-0A22-4D89-946B-577B77C853D6}" dt="2024-02-14T10:00:33.316" v="10724" actId="20577"/>
        <pc:sldMkLst>
          <pc:docMk/>
          <pc:sldMk cId="758315507" sldId="412"/>
        </pc:sldMkLst>
        <pc:spChg chg="mod">
          <ac:chgData name="Boekel, Tiny van" userId="04749342-e82f-4cd3-bfe9-88b7fba0c98d" providerId="ADAL" clId="{F4ACCFC5-0A22-4D89-946B-577B77C853D6}" dt="2024-02-14T10:00:33.316" v="10724" actId="20577"/>
          <ac:spMkLst>
            <pc:docMk/>
            <pc:sldMk cId="758315507" sldId="412"/>
            <ac:spMk id="3" creationId="{75FE518D-ED33-82CD-760E-7B031ADD15F9}"/>
          </ac:spMkLst>
        </pc:spChg>
      </pc:sldChg>
      <pc:sldChg chg="modSp del mod">
        <pc:chgData name="Boekel, Tiny van" userId="04749342-e82f-4cd3-bfe9-88b7fba0c98d" providerId="ADAL" clId="{F4ACCFC5-0A22-4D89-946B-577B77C853D6}" dt="2024-02-14T10:00:04.996" v="10673" actId="2696"/>
        <pc:sldMkLst>
          <pc:docMk/>
          <pc:sldMk cId="1248579738" sldId="412"/>
        </pc:sldMkLst>
        <pc:spChg chg="mod">
          <ac:chgData name="Boekel, Tiny van" userId="04749342-e82f-4cd3-bfe9-88b7fba0c98d" providerId="ADAL" clId="{F4ACCFC5-0A22-4D89-946B-577B77C853D6}" dt="2024-02-14T09:59:55.966" v="10672" actId="20577"/>
          <ac:spMkLst>
            <pc:docMk/>
            <pc:sldMk cId="1248579738" sldId="412"/>
            <ac:spMk id="3" creationId="{9608A637-1515-A8D8-DE67-5E97C1334FE9}"/>
          </ac:spMkLst>
        </pc:spChg>
      </pc:sldChg>
      <pc:sldChg chg="modSp new mod">
        <pc:chgData name="Boekel, Tiny van" userId="04749342-e82f-4cd3-bfe9-88b7fba0c98d" providerId="ADAL" clId="{F4ACCFC5-0A22-4D89-946B-577B77C853D6}" dt="2024-02-04T09:32:39.834" v="1873" actId="113"/>
        <pc:sldMkLst>
          <pc:docMk/>
          <pc:sldMk cId="2012394567" sldId="413"/>
        </pc:sldMkLst>
        <pc:spChg chg="mod">
          <ac:chgData name="Boekel, Tiny van" userId="04749342-e82f-4cd3-bfe9-88b7fba0c98d" providerId="ADAL" clId="{F4ACCFC5-0A22-4D89-946B-577B77C853D6}" dt="2024-02-02T14:23:48.188" v="348" actId="20577"/>
          <ac:spMkLst>
            <pc:docMk/>
            <pc:sldMk cId="2012394567" sldId="413"/>
            <ac:spMk id="2" creationId="{ED6BA604-7E30-2818-1FA4-3703040E09F6}"/>
          </ac:spMkLst>
        </pc:spChg>
        <pc:spChg chg="mod">
          <ac:chgData name="Boekel, Tiny van" userId="04749342-e82f-4cd3-bfe9-88b7fba0c98d" providerId="ADAL" clId="{F4ACCFC5-0A22-4D89-946B-577B77C853D6}" dt="2024-02-04T09:32:39.834" v="1873" actId="113"/>
          <ac:spMkLst>
            <pc:docMk/>
            <pc:sldMk cId="2012394567" sldId="413"/>
            <ac:spMk id="3" creationId="{4191E1CA-CE04-A34E-A186-5E4EB22F0302}"/>
          </ac:spMkLst>
        </pc:spChg>
      </pc:sldChg>
      <pc:sldChg chg="modSp new mod">
        <pc:chgData name="Boekel, Tiny van" userId="04749342-e82f-4cd3-bfe9-88b7fba0c98d" providerId="ADAL" clId="{F4ACCFC5-0A22-4D89-946B-577B77C853D6}" dt="2024-02-07T10:20:21.152" v="4076" actId="20577"/>
        <pc:sldMkLst>
          <pc:docMk/>
          <pc:sldMk cId="4015631763" sldId="414"/>
        </pc:sldMkLst>
        <pc:spChg chg="mod">
          <ac:chgData name="Boekel, Tiny van" userId="04749342-e82f-4cd3-bfe9-88b7fba0c98d" providerId="ADAL" clId="{F4ACCFC5-0A22-4D89-946B-577B77C853D6}" dt="2024-02-02T14:35:34.915" v="958" actId="20577"/>
          <ac:spMkLst>
            <pc:docMk/>
            <pc:sldMk cId="4015631763" sldId="414"/>
            <ac:spMk id="2" creationId="{BACAA00A-4243-8F97-7A6C-5D2EC5F61EFB}"/>
          </ac:spMkLst>
        </pc:spChg>
        <pc:spChg chg="mod">
          <ac:chgData name="Boekel, Tiny van" userId="04749342-e82f-4cd3-bfe9-88b7fba0c98d" providerId="ADAL" clId="{F4ACCFC5-0A22-4D89-946B-577B77C853D6}" dt="2024-02-07T10:20:21.152" v="4076" actId="20577"/>
          <ac:spMkLst>
            <pc:docMk/>
            <pc:sldMk cId="4015631763" sldId="414"/>
            <ac:spMk id="3" creationId="{CF6389BC-0F9F-121E-A5A8-4784783E39DA}"/>
          </ac:spMkLst>
        </pc:spChg>
      </pc:sldChg>
      <pc:sldChg chg="modSp new mod">
        <pc:chgData name="Boekel, Tiny van" userId="04749342-e82f-4cd3-bfe9-88b7fba0c98d" providerId="ADAL" clId="{F4ACCFC5-0A22-4D89-946B-577B77C853D6}" dt="2024-02-07T10:23:44.380" v="4224" actId="20577"/>
        <pc:sldMkLst>
          <pc:docMk/>
          <pc:sldMk cId="2286355928" sldId="415"/>
        </pc:sldMkLst>
        <pc:spChg chg="mod">
          <ac:chgData name="Boekel, Tiny van" userId="04749342-e82f-4cd3-bfe9-88b7fba0c98d" providerId="ADAL" clId="{F4ACCFC5-0A22-4D89-946B-577B77C853D6}" dt="2024-02-04T12:57:08.776" v="2588" actId="20577"/>
          <ac:spMkLst>
            <pc:docMk/>
            <pc:sldMk cId="2286355928" sldId="415"/>
            <ac:spMk id="2" creationId="{8738F693-6E63-2139-F0F7-3F1782F5C9FE}"/>
          </ac:spMkLst>
        </pc:spChg>
        <pc:spChg chg="mod">
          <ac:chgData name="Boekel, Tiny van" userId="04749342-e82f-4cd3-bfe9-88b7fba0c98d" providerId="ADAL" clId="{F4ACCFC5-0A22-4D89-946B-577B77C853D6}" dt="2024-02-07T10:23:44.380" v="4224" actId="20577"/>
          <ac:spMkLst>
            <pc:docMk/>
            <pc:sldMk cId="2286355928" sldId="415"/>
            <ac:spMk id="3" creationId="{05286927-1568-D3ED-CBAD-BD10188F02CC}"/>
          </ac:spMkLst>
        </pc:spChg>
      </pc:sldChg>
      <pc:sldChg chg="modSp new mod">
        <pc:chgData name="Boekel, Tiny van" userId="04749342-e82f-4cd3-bfe9-88b7fba0c98d" providerId="ADAL" clId="{F4ACCFC5-0A22-4D89-946B-577B77C853D6}" dt="2024-02-07T10:23:57.067" v="4226" actId="20577"/>
        <pc:sldMkLst>
          <pc:docMk/>
          <pc:sldMk cId="3688795872" sldId="416"/>
        </pc:sldMkLst>
        <pc:spChg chg="mod">
          <ac:chgData name="Boekel, Tiny van" userId="04749342-e82f-4cd3-bfe9-88b7fba0c98d" providerId="ADAL" clId="{F4ACCFC5-0A22-4D89-946B-577B77C853D6}" dt="2024-02-04T13:01:00.627" v="2920" actId="20577"/>
          <ac:spMkLst>
            <pc:docMk/>
            <pc:sldMk cId="3688795872" sldId="416"/>
            <ac:spMk id="2" creationId="{800B885A-9E45-BE12-C4E7-AF65B55CA870}"/>
          </ac:spMkLst>
        </pc:spChg>
        <pc:spChg chg="mod">
          <ac:chgData name="Boekel, Tiny van" userId="04749342-e82f-4cd3-bfe9-88b7fba0c98d" providerId="ADAL" clId="{F4ACCFC5-0A22-4D89-946B-577B77C853D6}" dt="2024-02-07T10:23:57.067" v="4226" actId="20577"/>
          <ac:spMkLst>
            <pc:docMk/>
            <pc:sldMk cId="3688795872" sldId="416"/>
            <ac:spMk id="3" creationId="{7A51540D-0666-4DB2-014B-463C80EB1D3D}"/>
          </ac:spMkLst>
        </pc:spChg>
      </pc:sldChg>
      <pc:sldChg chg="addSp delSp modSp new mod delAnim modAnim">
        <pc:chgData name="Boekel, Tiny van" userId="04749342-e82f-4cd3-bfe9-88b7fba0c98d" providerId="ADAL" clId="{F4ACCFC5-0A22-4D89-946B-577B77C853D6}" dt="2024-02-07T09:50:29.820" v="3861" actId="1076"/>
        <pc:sldMkLst>
          <pc:docMk/>
          <pc:sldMk cId="1833757984" sldId="417"/>
        </pc:sldMkLst>
        <pc:spChg chg="mod">
          <ac:chgData name="Boekel, Tiny van" userId="04749342-e82f-4cd3-bfe9-88b7fba0c98d" providerId="ADAL" clId="{F4ACCFC5-0A22-4D89-946B-577B77C853D6}" dt="2024-02-07T09:42:42.798" v="3538" actId="20577"/>
          <ac:spMkLst>
            <pc:docMk/>
            <pc:sldMk cId="1833757984" sldId="417"/>
            <ac:spMk id="2" creationId="{A8CB8809-05A9-C4D3-DE4E-5B2086366855}"/>
          </ac:spMkLst>
        </pc:spChg>
        <pc:spChg chg="mod">
          <ac:chgData name="Boekel, Tiny van" userId="04749342-e82f-4cd3-bfe9-88b7fba0c98d" providerId="ADAL" clId="{F4ACCFC5-0A22-4D89-946B-577B77C853D6}" dt="2024-02-07T09:49:40.465" v="3801" actId="20577"/>
          <ac:spMkLst>
            <pc:docMk/>
            <pc:sldMk cId="1833757984" sldId="417"/>
            <ac:spMk id="3" creationId="{4F35DF25-94DF-0BD9-30D2-E14BDC6F463A}"/>
          </ac:spMkLst>
        </pc:spChg>
        <pc:picChg chg="add del mod">
          <ac:chgData name="Boekel, Tiny van" userId="04749342-e82f-4cd3-bfe9-88b7fba0c98d" providerId="ADAL" clId="{F4ACCFC5-0A22-4D89-946B-577B77C853D6}" dt="2024-02-07T09:45:55.342" v="3715" actId="21"/>
          <ac:picMkLst>
            <pc:docMk/>
            <pc:sldMk cId="1833757984" sldId="417"/>
            <ac:picMk id="5" creationId="{C6AFA897-A62C-2742-5690-15C49CFFF503}"/>
          </ac:picMkLst>
        </pc:picChg>
        <pc:picChg chg="add mod">
          <ac:chgData name="Boekel, Tiny van" userId="04749342-e82f-4cd3-bfe9-88b7fba0c98d" providerId="ADAL" clId="{F4ACCFC5-0A22-4D89-946B-577B77C853D6}" dt="2024-02-07T09:50:29.820" v="3861" actId="1076"/>
          <ac:picMkLst>
            <pc:docMk/>
            <pc:sldMk cId="1833757984" sldId="417"/>
            <ac:picMk id="1026" creationId="{C4080910-D899-8D6C-CCE3-CF68B67818CD}"/>
          </ac:picMkLst>
        </pc:picChg>
      </pc:sldChg>
      <pc:sldChg chg="addSp modSp new mod modAnim">
        <pc:chgData name="Boekel, Tiny van" userId="04749342-e82f-4cd3-bfe9-88b7fba0c98d" providerId="ADAL" clId="{F4ACCFC5-0A22-4D89-946B-577B77C853D6}" dt="2024-02-07T09:46:43.482" v="3722" actId="1038"/>
        <pc:sldMkLst>
          <pc:docMk/>
          <pc:sldMk cId="2204735816" sldId="418"/>
        </pc:sldMkLst>
        <pc:picChg chg="add mod">
          <ac:chgData name="Boekel, Tiny van" userId="04749342-e82f-4cd3-bfe9-88b7fba0c98d" providerId="ADAL" clId="{F4ACCFC5-0A22-4D89-946B-577B77C853D6}" dt="2024-02-07T09:46:43.482" v="3722" actId="1038"/>
          <ac:picMkLst>
            <pc:docMk/>
            <pc:sldMk cId="2204735816" sldId="418"/>
            <ac:picMk id="5" creationId="{C6AFA897-A62C-2742-5690-15C49CFFF503}"/>
          </ac:picMkLst>
        </pc:picChg>
      </pc:sldChg>
      <pc:sldChg chg="addSp new del mod">
        <pc:chgData name="Boekel, Tiny van" userId="04749342-e82f-4cd3-bfe9-88b7fba0c98d" providerId="ADAL" clId="{F4ACCFC5-0A22-4D89-946B-577B77C853D6}" dt="2024-02-07T10:10:09.307" v="3927" actId="47"/>
        <pc:sldMkLst>
          <pc:docMk/>
          <pc:sldMk cId="1016891939" sldId="419"/>
        </pc:sldMkLst>
        <pc:picChg chg="add">
          <ac:chgData name="Boekel, Tiny van" userId="04749342-e82f-4cd3-bfe9-88b7fba0c98d" providerId="ADAL" clId="{F4ACCFC5-0A22-4D89-946B-577B77C853D6}" dt="2024-02-07T10:06:49.111" v="3923" actId="22"/>
          <ac:picMkLst>
            <pc:docMk/>
            <pc:sldMk cId="1016891939" sldId="419"/>
            <ac:picMk id="6" creationId="{3B4CBFEE-5D65-B202-C53C-40FCAE83A30D}"/>
          </ac:picMkLst>
        </pc:picChg>
      </pc:sldChg>
      <pc:sldChg chg="addSp delSp modSp new mod ord">
        <pc:chgData name="Boekel, Tiny van" userId="04749342-e82f-4cd3-bfe9-88b7fba0c98d" providerId="ADAL" clId="{F4ACCFC5-0A22-4D89-946B-577B77C853D6}" dt="2024-02-07T10:12:02.787" v="3982" actId="20577"/>
        <pc:sldMkLst>
          <pc:docMk/>
          <pc:sldMk cId="41507711" sldId="420"/>
        </pc:sldMkLst>
        <pc:spChg chg="mod">
          <ac:chgData name="Boekel, Tiny van" userId="04749342-e82f-4cd3-bfe9-88b7fba0c98d" providerId="ADAL" clId="{F4ACCFC5-0A22-4D89-946B-577B77C853D6}" dt="2024-02-07T10:12:02.787" v="3982" actId="20577"/>
          <ac:spMkLst>
            <pc:docMk/>
            <pc:sldMk cId="41507711" sldId="420"/>
            <ac:spMk id="2" creationId="{D3689892-8D40-8F50-8560-C795A7DD492D}"/>
          </ac:spMkLst>
        </pc:spChg>
        <pc:spChg chg="del">
          <ac:chgData name="Boekel, Tiny van" userId="04749342-e82f-4cd3-bfe9-88b7fba0c98d" providerId="ADAL" clId="{F4ACCFC5-0A22-4D89-946B-577B77C853D6}" dt="2024-02-07T10:10:19.973" v="3930" actId="478"/>
          <ac:spMkLst>
            <pc:docMk/>
            <pc:sldMk cId="41507711" sldId="420"/>
            <ac:spMk id="3" creationId="{0D4B8800-3E18-A055-1C17-32BDF6E9DE07}"/>
          </ac:spMkLst>
        </pc:spChg>
        <pc:picChg chg="add del mod">
          <ac:chgData name="Boekel, Tiny van" userId="04749342-e82f-4cd3-bfe9-88b7fba0c98d" providerId="ADAL" clId="{F4ACCFC5-0A22-4D89-946B-577B77C853D6}" dt="2024-02-07T10:11:13.183" v="3942" actId="478"/>
          <ac:picMkLst>
            <pc:docMk/>
            <pc:sldMk cId="41507711" sldId="420"/>
            <ac:picMk id="6" creationId="{0821481B-6CCE-12ED-6C77-4ECABBE35FDC}"/>
          </ac:picMkLst>
        </pc:picChg>
        <pc:picChg chg="add mod">
          <ac:chgData name="Boekel, Tiny van" userId="04749342-e82f-4cd3-bfe9-88b7fba0c98d" providerId="ADAL" clId="{F4ACCFC5-0A22-4D89-946B-577B77C853D6}" dt="2024-02-07T10:11:38.118" v="3945" actId="1076"/>
          <ac:picMkLst>
            <pc:docMk/>
            <pc:sldMk cId="41507711" sldId="420"/>
            <ac:picMk id="8" creationId="{014301D2-2EB2-1995-E467-374AB3EAF2A0}"/>
          </ac:picMkLst>
        </pc:picChg>
      </pc:sldChg>
      <pc:sldChg chg="addSp delSp modSp new mod">
        <pc:chgData name="Boekel, Tiny van" userId="04749342-e82f-4cd3-bfe9-88b7fba0c98d" providerId="ADAL" clId="{F4ACCFC5-0A22-4D89-946B-577B77C853D6}" dt="2024-02-07T10:23:00.890" v="4222" actId="20577"/>
        <pc:sldMkLst>
          <pc:docMk/>
          <pc:sldMk cId="2465778718" sldId="421"/>
        </pc:sldMkLst>
        <pc:spChg chg="mod">
          <ac:chgData name="Boekel, Tiny van" userId="04749342-e82f-4cd3-bfe9-88b7fba0c98d" providerId="ADAL" clId="{F4ACCFC5-0A22-4D89-946B-577B77C853D6}" dt="2024-02-07T10:22:17.915" v="4164" actId="20577"/>
          <ac:spMkLst>
            <pc:docMk/>
            <pc:sldMk cId="2465778718" sldId="421"/>
            <ac:spMk id="2" creationId="{7AE42EF4-20BF-FF68-8037-1ACB9668CE48}"/>
          </ac:spMkLst>
        </pc:spChg>
        <pc:spChg chg="add del mod">
          <ac:chgData name="Boekel, Tiny van" userId="04749342-e82f-4cd3-bfe9-88b7fba0c98d" providerId="ADAL" clId="{F4ACCFC5-0A22-4D89-946B-577B77C853D6}" dt="2024-02-07T10:23:00.890" v="4222" actId="20577"/>
          <ac:spMkLst>
            <pc:docMk/>
            <pc:sldMk cId="2465778718" sldId="421"/>
            <ac:spMk id="3" creationId="{6DCB89D8-CC8A-22A0-C318-5A934BB17AF7}"/>
          </ac:spMkLst>
        </pc:spChg>
        <pc:picChg chg="add del mod">
          <ac:chgData name="Boekel, Tiny van" userId="04749342-e82f-4cd3-bfe9-88b7fba0c98d" providerId="ADAL" clId="{F4ACCFC5-0A22-4D89-946B-577B77C853D6}" dt="2024-02-07T10:21:14.589" v="4090" actId="22"/>
          <ac:picMkLst>
            <pc:docMk/>
            <pc:sldMk cId="2465778718" sldId="421"/>
            <ac:picMk id="6" creationId="{7BB925B8-B43F-6336-C223-8C1AE0EECA46}"/>
          </ac:picMkLst>
        </pc:picChg>
        <pc:picChg chg="add">
          <ac:chgData name="Boekel, Tiny van" userId="04749342-e82f-4cd3-bfe9-88b7fba0c98d" providerId="ADAL" clId="{F4ACCFC5-0A22-4D89-946B-577B77C853D6}" dt="2024-02-07T10:21:52.377" v="4150" actId="22"/>
          <ac:picMkLst>
            <pc:docMk/>
            <pc:sldMk cId="2465778718" sldId="421"/>
            <ac:picMk id="8" creationId="{9E9FB1BC-C8CE-2FB6-49F1-462A271533F4}"/>
          </ac:picMkLst>
        </pc:picChg>
      </pc:sldChg>
      <pc:sldChg chg="modSp add mod">
        <pc:chgData name="Boekel, Tiny van" userId="04749342-e82f-4cd3-bfe9-88b7fba0c98d" providerId="ADAL" clId="{F4ACCFC5-0A22-4D89-946B-577B77C853D6}" dt="2024-02-13T21:10:25.156" v="7682" actId="20577"/>
        <pc:sldMkLst>
          <pc:docMk/>
          <pc:sldMk cId="610055251" sldId="422"/>
        </pc:sldMkLst>
        <pc:spChg chg="mod">
          <ac:chgData name="Boekel, Tiny van" userId="04749342-e82f-4cd3-bfe9-88b7fba0c98d" providerId="ADAL" clId="{F4ACCFC5-0A22-4D89-946B-577B77C853D6}" dt="2024-02-13T21:10:25.156" v="7682" actId="20577"/>
          <ac:spMkLst>
            <pc:docMk/>
            <pc:sldMk cId="610055251" sldId="422"/>
            <ac:spMk id="3" creationId="{0AA14FFB-8D89-2910-F9D6-13B85D86FD8B}"/>
          </ac:spMkLst>
        </pc:spChg>
      </pc:sldChg>
      <pc:sldChg chg="modSp new del mod">
        <pc:chgData name="Boekel, Tiny van" userId="04749342-e82f-4cd3-bfe9-88b7fba0c98d" providerId="ADAL" clId="{F4ACCFC5-0A22-4D89-946B-577B77C853D6}" dt="2024-02-13T13:38:52.963" v="7220" actId="2696"/>
        <pc:sldMkLst>
          <pc:docMk/>
          <pc:sldMk cId="3071390656" sldId="422"/>
        </pc:sldMkLst>
        <pc:spChg chg="mod">
          <ac:chgData name="Boekel, Tiny van" userId="04749342-e82f-4cd3-bfe9-88b7fba0c98d" providerId="ADAL" clId="{F4ACCFC5-0A22-4D89-946B-577B77C853D6}" dt="2024-02-12T21:42:25.775" v="5038" actId="20577"/>
          <ac:spMkLst>
            <pc:docMk/>
            <pc:sldMk cId="3071390656" sldId="422"/>
            <ac:spMk id="2" creationId="{22131AD5-488E-09F0-EB1C-F0C331EAFA93}"/>
          </ac:spMkLst>
        </pc:spChg>
        <pc:spChg chg="mod">
          <ac:chgData name="Boekel, Tiny van" userId="04749342-e82f-4cd3-bfe9-88b7fba0c98d" providerId="ADAL" clId="{F4ACCFC5-0A22-4D89-946B-577B77C853D6}" dt="2024-02-12T22:27:03.642" v="6535" actId="1076"/>
          <ac:spMkLst>
            <pc:docMk/>
            <pc:sldMk cId="3071390656" sldId="422"/>
            <ac:spMk id="3" creationId="{93955C89-7592-7CA7-D345-DDC1F875C790}"/>
          </ac:spMkLst>
        </pc:spChg>
      </pc:sldChg>
      <pc:sldChg chg="addSp modSp new mod">
        <pc:chgData name="Boekel, Tiny van" userId="04749342-e82f-4cd3-bfe9-88b7fba0c98d" providerId="ADAL" clId="{F4ACCFC5-0A22-4D89-946B-577B77C853D6}" dt="2024-02-12T21:47:23.737" v="5431" actId="20577"/>
        <pc:sldMkLst>
          <pc:docMk/>
          <pc:sldMk cId="1204292909" sldId="423"/>
        </pc:sldMkLst>
        <pc:spChg chg="mod">
          <ac:chgData name="Boekel, Tiny van" userId="04749342-e82f-4cd3-bfe9-88b7fba0c98d" providerId="ADAL" clId="{F4ACCFC5-0A22-4D89-946B-577B77C853D6}" dt="2024-02-12T21:43:32.764" v="5152" actId="20577"/>
          <ac:spMkLst>
            <pc:docMk/>
            <pc:sldMk cId="1204292909" sldId="423"/>
            <ac:spMk id="2" creationId="{0C543B51-4E96-C472-9C0D-E139C4191D66}"/>
          </ac:spMkLst>
        </pc:spChg>
        <pc:spChg chg="mod">
          <ac:chgData name="Boekel, Tiny van" userId="04749342-e82f-4cd3-bfe9-88b7fba0c98d" providerId="ADAL" clId="{F4ACCFC5-0A22-4D89-946B-577B77C853D6}" dt="2024-02-12T21:47:23.737" v="5431" actId="20577"/>
          <ac:spMkLst>
            <pc:docMk/>
            <pc:sldMk cId="1204292909" sldId="423"/>
            <ac:spMk id="3" creationId="{8E599208-58C9-BDD8-CD25-207C05F373B7}"/>
          </ac:spMkLst>
        </pc:spChg>
        <pc:spChg chg="add mod">
          <ac:chgData name="Boekel, Tiny van" userId="04749342-e82f-4cd3-bfe9-88b7fba0c98d" providerId="ADAL" clId="{F4ACCFC5-0A22-4D89-946B-577B77C853D6}" dt="2024-02-12T21:47:16.921" v="5430" actId="1035"/>
          <ac:spMkLst>
            <pc:docMk/>
            <pc:sldMk cId="1204292909" sldId="423"/>
            <ac:spMk id="7" creationId="{92C8BABA-F5FC-A3F6-4199-A7DC4034071E}"/>
          </ac:spMkLst>
        </pc:spChg>
        <pc:picChg chg="add mod">
          <ac:chgData name="Boekel, Tiny van" userId="04749342-e82f-4cd3-bfe9-88b7fba0c98d" providerId="ADAL" clId="{F4ACCFC5-0A22-4D89-946B-577B77C853D6}" dt="2024-02-12T21:46:31.526" v="5408" actId="1076"/>
          <ac:picMkLst>
            <pc:docMk/>
            <pc:sldMk cId="1204292909" sldId="423"/>
            <ac:picMk id="6" creationId="{0357E315-A455-3F12-1D81-CE30946E559D}"/>
          </ac:picMkLst>
        </pc:picChg>
      </pc:sldChg>
      <pc:sldChg chg="modSp new mod">
        <pc:chgData name="Boekel, Tiny van" userId="04749342-e82f-4cd3-bfe9-88b7fba0c98d" providerId="ADAL" clId="{F4ACCFC5-0A22-4D89-946B-577B77C853D6}" dt="2024-02-12T21:52:03.357" v="5818" actId="20577"/>
        <pc:sldMkLst>
          <pc:docMk/>
          <pc:sldMk cId="3558435092" sldId="424"/>
        </pc:sldMkLst>
        <pc:spChg chg="mod">
          <ac:chgData name="Boekel, Tiny van" userId="04749342-e82f-4cd3-bfe9-88b7fba0c98d" providerId="ADAL" clId="{F4ACCFC5-0A22-4D89-946B-577B77C853D6}" dt="2024-02-12T21:52:03.357" v="5818" actId="20577"/>
          <ac:spMkLst>
            <pc:docMk/>
            <pc:sldMk cId="3558435092" sldId="424"/>
            <ac:spMk id="2" creationId="{732B9406-2385-ED60-E261-0FB95CADAB36}"/>
          </ac:spMkLst>
        </pc:spChg>
        <pc:spChg chg="mod">
          <ac:chgData name="Boekel, Tiny van" userId="04749342-e82f-4cd3-bfe9-88b7fba0c98d" providerId="ADAL" clId="{F4ACCFC5-0A22-4D89-946B-577B77C853D6}" dt="2024-02-12T21:51:48.230" v="5773" actId="20577"/>
          <ac:spMkLst>
            <pc:docMk/>
            <pc:sldMk cId="3558435092" sldId="424"/>
            <ac:spMk id="3" creationId="{C3D84C7E-D5A4-8B61-3811-17FA5F46A2C6}"/>
          </ac:spMkLst>
        </pc:spChg>
      </pc:sldChg>
      <pc:sldChg chg="addSp delSp modSp new mod">
        <pc:chgData name="Boekel, Tiny van" userId="04749342-e82f-4cd3-bfe9-88b7fba0c98d" providerId="ADAL" clId="{F4ACCFC5-0A22-4D89-946B-577B77C853D6}" dt="2024-02-13T11:44:35.542" v="6652" actId="20577"/>
        <pc:sldMkLst>
          <pc:docMk/>
          <pc:sldMk cId="3367224311" sldId="425"/>
        </pc:sldMkLst>
        <pc:spChg chg="mod">
          <ac:chgData name="Boekel, Tiny van" userId="04749342-e82f-4cd3-bfe9-88b7fba0c98d" providerId="ADAL" clId="{F4ACCFC5-0A22-4D89-946B-577B77C853D6}" dt="2024-02-12T22:11:20.748" v="6303" actId="113"/>
          <ac:spMkLst>
            <pc:docMk/>
            <pc:sldMk cId="3367224311" sldId="425"/>
            <ac:spMk id="2" creationId="{75E7A63F-3527-6BD6-470A-A8CE958CFDBA}"/>
          </ac:spMkLst>
        </pc:spChg>
        <pc:spChg chg="mod">
          <ac:chgData name="Boekel, Tiny van" userId="04749342-e82f-4cd3-bfe9-88b7fba0c98d" providerId="ADAL" clId="{F4ACCFC5-0A22-4D89-946B-577B77C853D6}" dt="2024-02-13T11:44:35.542" v="6652" actId="20577"/>
          <ac:spMkLst>
            <pc:docMk/>
            <pc:sldMk cId="3367224311" sldId="425"/>
            <ac:spMk id="3" creationId="{9D239A5F-C408-875C-ED72-9AE6CBD5BCAD}"/>
          </ac:spMkLst>
        </pc:spChg>
        <pc:picChg chg="add del mod">
          <ac:chgData name="Boekel, Tiny van" userId="04749342-e82f-4cd3-bfe9-88b7fba0c98d" providerId="ADAL" clId="{F4ACCFC5-0A22-4D89-946B-577B77C853D6}" dt="2024-02-13T11:38:13.516" v="6536" actId="478"/>
          <ac:picMkLst>
            <pc:docMk/>
            <pc:sldMk cId="3367224311" sldId="425"/>
            <ac:picMk id="6" creationId="{D50B152D-C534-5790-1C42-7FC37339864E}"/>
          </ac:picMkLst>
        </pc:picChg>
        <pc:picChg chg="add mod">
          <ac:chgData name="Boekel, Tiny van" userId="04749342-e82f-4cd3-bfe9-88b7fba0c98d" providerId="ADAL" clId="{F4ACCFC5-0A22-4D89-946B-577B77C853D6}" dt="2024-02-13T11:38:17.380" v="6538" actId="1076"/>
          <ac:picMkLst>
            <pc:docMk/>
            <pc:sldMk cId="3367224311" sldId="425"/>
            <ac:picMk id="7" creationId="{4FCDFC38-A03F-0AD3-C879-37A313BFB926}"/>
          </ac:picMkLst>
        </pc:picChg>
      </pc:sldChg>
      <pc:sldChg chg="modSp new mod">
        <pc:chgData name="Boekel, Tiny van" userId="04749342-e82f-4cd3-bfe9-88b7fba0c98d" providerId="ADAL" clId="{F4ACCFC5-0A22-4D89-946B-577B77C853D6}" dt="2024-02-14T09:16:34.926" v="9506" actId="20577"/>
        <pc:sldMkLst>
          <pc:docMk/>
          <pc:sldMk cId="3755145070" sldId="426"/>
        </pc:sldMkLst>
        <pc:spChg chg="mod">
          <ac:chgData name="Boekel, Tiny van" userId="04749342-e82f-4cd3-bfe9-88b7fba0c98d" providerId="ADAL" clId="{F4ACCFC5-0A22-4D89-946B-577B77C853D6}" dt="2024-02-13T11:39:03.378" v="6592" actId="113"/>
          <ac:spMkLst>
            <pc:docMk/>
            <pc:sldMk cId="3755145070" sldId="426"/>
            <ac:spMk id="2" creationId="{8883811B-6861-6EB3-F11F-FED0B954B157}"/>
          </ac:spMkLst>
        </pc:spChg>
        <pc:spChg chg="mod">
          <ac:chgData name="Boekel, Tiny van" userId="04749342-e82f-4cd3-bfe9-88b7fba0c98d" providerId="ADAL" clId="{F4ACCFC5-0A22-4D89-946B-577B77C853D6}" dt="2024-02-14T09:16:34.926" v="9506" actId="20577"/>
          <ac:spMkLst>
            <pc:docMk/>
            <pc:sldMk cId="3755145070" sldId="426"/>
            <ac:spMk id="3" creationId="{F5FAEA86-A728-B345-33F7-5650A73F9EE3}"/>
          </ac:spMkLst>
        </pc:spChg>
      </pc:sldChg>
      <pc:sldChg chg="addSp delSp modSp new mod ord">
        <pc:chgData name="Boekel, Tiny van" userId="04749342-e82f-4cd3-bfe9-88b7fba0c98d" providerId="ADAL" clId="{F4ACCFC5-0A22-4D89-946B-577B77C853D6}" dt="2024-02-14T10:24:55.571" v="10766" actId="1076"/>
        <pc:sldMkLst>
          <pc:docMk/>
          <pc:sldMk cId="1084246283" sldId="427"/>
        </pc:sldMkLst>
        <pc:spChg chg="mod">
          <ac:chgData name="Boekel, Tiny van" userId="04749342-e82f-4cd3-bfe9-88b7fba0c98d" providerId="ADAL" clId="{F4ACCFC5-0A22-4D89-946B-577B77C853D6}" dt="2024-02-13T12:04:08.276" v="7108" actId="20577"/>
          <ac:spMkLst>
            <pc:docMk/>
            <pc:sldMk cId="1084246283" sldId="427"/>
            <ac:spMk id="2" creationId="{0F8D9A83-6A34-4978-62E7-8EDC5D7858BC}"/>
          </ac:spMkLst>
        </pc:spChg>
        <pc:spChg chg="del">
          <ac:chgData name="Boekel, Tiny van" userId="04749342-e82f-4cd3-bfe9-88b7fba0c98d" providerId="ADAL" clId="{F4ACCFC5-0A22-4D89-946B-577B77C853D6}" dt="2024-02-13T13:35:16.552" v="7109" actId="478"/>
          <ac:spMkLst>
            <pc:docMk/>
            <pc:sldMk cId="1084246283" sldId="427"/>
            <ac:spMk id="3" creationId="{8B8D4607-A0EA-6A1D-A24B-619FABB577D0}"/>
          </ac:spMkLst>
        </pc:spChg>
        <pc:picChg chg="add del mod">
          <ac:chgData name="Boekel, Tiny van" userId="04749342-e82f-4cd3-bfe9-88b7fba0c98d" providerId="ADAL" clId="{F4ACCFC5-0A22-4D89-946B-577B77C853D6}" dt="2024-02-14T10:24:42.494" v="10763" actId="478"/>
          <ac:picMkLst>
            <pc:docMk/>
            <pc:sldMk cId="1084246283" sldId="427"/>
            <ac:picMk id="5" creationId="{2FBBF8DE-617D-F7E1-730A-FB7D7AF242D1}"/>
          </ac:picMkLst>
        </pc:picChg>
        <pc:picChg chg="add mod">
          <ac:chgData name="Boekel, Tiny van" userId="04749342-e82f-4cd3-bfe9-88b7fba0c98d" providerId="ADAL" clId="{F4ACCFC5-0A22-4D89-946B-577B77C853D6}" dt="2024-02-14T10:24:55.571" v="10766" actId="1076"/>
          <ac:picMkLst>
            <pc:docMk/>
            <pc:sldMk cId="1084246283" sldId="427"/>
            <ac:picMk id="6" creationId="{1BB1F32C-0977-9937-ED2F-D2B0395A7019}"/>
          </ac:picMkLst>
        </pc:picChg>
      </pc:sldChg>
      <pc:sldChg chg="addSp modSp new mod">
        <pc:chgData name="Boekel, Tiny van" userId="04749342-e82f-4cd3-bfe9-88b7fba0c98d" providerId="ADAL" clId="{F4ACCFC5-0A22-4D89-946B-577B77C853D6}" dt="2024-02-13T21:00:57.932" v="7637" actId="692"/>
        <pc:sldMkLst>
          <pc:docMk/>
          <pc:sldMk cId="1318929020" sldId="428"/>
        </pc:sldMkLst>
        <pc:spChg chg="mod">
          <ac:chgData name="Boekel, Tiny van" userId="04749342-e82f-4cd3-bfe9-88b7fba0c98d" providerId="ADAL" clId="{F4ACCFC5-0A22-4D89-946B-577B77C853D6}" dt="2024-02-13T13:40:07.236" v="7268" actId="113"/>
          <ac:spMkLst>
            <pc:docMk/>
            <pc:sldMk cId="1318929020" sldId="428"/>
            <ac:spMk id="2" creationId="{DF55423B-3064-12EC-2713-C4E17635B63A}"/>
          </ac:spMkLst>
        </pc:spChg>
        <pc:spChg chg="mod">
          <ac:chgData name="Boekel, Tiny van" userId="04749342-e82f-4cd3-bfe9-88b7fba0c98d" providerId="ADAL" clId="{F4ACCFC5-0A22-4D89-946B-577B77C853D6}" dt="2024-02-13T21:00:09.026" v="7623" actId="1076"/>
          <ac:spMkLst>
            <pc:docMk/>
            <pc:sldMk cId="1318929020" sldId="428"/>
            <ac:spMk id="3" creationId="{9FC63588-BEE2-0F72-B7E8-9E5B986F9D95}"/>
          </ac:spMkLst>
        </pc:spChg>
        <pc:spChg chg="add mod">
          <ac:chgData name="Boekel, Tiny van" userId="04749342-e82f-4cd3-bfe9-88b7fba0c98d" providerId="ADAL" clId="{F4ACCFC5-0A22-4D89-946B-577B77C853D6}" dt="2024-02-13T21:00:57.932" v="7637" actId="692"/>
          <ac:spMkLst>
            <pc:docMk/>
            <pc:sldMk cId="1318929020" sldId="428"/>
            <ac:spMk id="7" creationId="{8F86F13C-EBFD-6514-3752-7A43522D11B2}"/>
          </ac:spMkLst>
        </pc:spChg>
        <pc:picChg chg="add mod">
          <ac:chgData name="Boekel, Tiny van" userId="04749342-e82f-4cd3-bfe9-88b7fba0c98d" providerId="ADAL" clId="{F4ACCFC5-0A22-4D89-946B-577B77C853D6}" dt="2024-02-13T21:00:18.253" v="7625" actId="14100"/>
          <ac:picMkLst>
            <pc:docMk/>
            <pc:sldMk cId="1318929020" sldId="428"/>
            <ac:picMk id="6" creationId="{FA18D6E3-FF74-7C3D-8B1E-D73A9E629832}"/>
          </ac:picMkLst>
        </pc:picChg>
      </pc:sldChg>
      <pc:sldChg chg="addSp modSp add mod">
        <pc:chgData name="Boekel, Tiny van" userId="04749342-e82f-4cd3-bfe9-88b7fba0c98d" providerId="ADAL" clId="{F4ACCFC5-0A22-4D89-946B-577B77C853D6}" dt="2024-02-14T10:28:34.657" v="10796" actId="20577"/>
        <pc:sldMkLst>
          <pc:docMk/>
          <pc:sldMk cId="4271281340" sldId="429"/>
        </pc:sldMkLst>
        <pc:spChg chg="mod">
          <ac:chgData name="Boekel, Tiny van" userId="04749342-e82f-4cd3-bfe9-88b7fba0c98d" providerId="ADAL" clId="{F4ACCFC5-0A22-4D89-946B-577B77C853D6}" dt="2024-02-13T13:41:04.368" v="7381" actId="20577"/>
          <ac:spMkLst>
            <pc:docMk/>
            <pc:sldMk cId="4271281340" sldId="429"/>
            <ac:spMk id="2" creationId="{6E12D6B2-20CA-2795-77ED-B04E23E76719}"/>
          </ac:spMkLst>
        </pc:spChg>
        <pc:spChg chg="mod">
          <ac:chgData name="Boekel, Tiny van" userId="04749342-e82f-4cd3-bfe9-88b7fba0c98d" providerId="ADAL" clId="{F4ACCFC5-0A22-4D89-946B-577B77C853D6}" dt="2024-02-14T10:28:34.657" v="10796" actId="20577"/>
          <ac:spMkLst>
            <pc:docMk/>
            <pc:sldMk cId="4271281340" sldId="429"/>
            <ac:spMk id="3" creationId="{B813B9D6-FA59-693E-5A1F-86FEB7505278}"/>
          </ac:spMkLst>
        </pc:spChg>
        <pc:picChg chg="add mod">
          <ac:chgData name="Boekel, Tiny van" userId="04749342-e82f-4cd3-bfe9-88b7fba0c98d" providerId="ADAL" clId="{F4ACCFC5-0A22-4D89-946B-577B77C853D6}" dt="2024-02-14T09:22:40.049" v="9832" actId="1076"/>
          <ac:picMkLst>
            <pc:docMk/>
            <pc:sldMk cId="4271281340" sldId="429"/>
            <ac:picMk id="6" creationId="{4247EDB2-7025-ACE9-785C-9BC42D3203EB}"/>
          </ac:picMkLst>
        </pc:picChg>
      </pc:sldChg>
      <pc:sldChg chg="modSp new del mod">
        <pc:chgData name="Boekel, Tiny van" userId="04749342-e82f-4cd3-bfe9-88b7fba0c98d" providerId="ADAL" clId="{F4ACCFC5-0A22-4D89-946B-577B77C853D6}" dt="2024-02-14T09:28:49.838" v="9833" actId="47"/>
        <pc:sldMkLst>
          <pc:docMk/>
          <pc:sldMk cId="2280466833" sldId="430"/>
        </pc:sldMkLst>
        <pc:spChg chg="mod">
          <ac:chgData name="Boekel, Tiny van" userId="04749342-e82f-4cd3-bfe9-88b7fba0c98d" providerId="ADAL" clId="{F4ACCFC5-0A22-4D89-946B-577B77C853D6}" dt="2024-02-13T13:58:07.181" v="7586" actId="113"/>
          <ac:spMkLst>
            <pc:docMk/>
            <pc:sldMk cId="2280466833" sldId="430"/>
            <ac:spMk id="2" creationId="{501CC632-647A-3ABD-958E-5F48E096FF8A}"/>
          </ac:spMkLst>
        </pc:spChg>
        <pc:spChg chg="mod">
          <ac:chgData name="Boekel, Tiny van" userId="04749342-e82f-4cd3-bfe9-88b7fba0c98d" providerId="ADAL" clId="{F4ACCFC5-0A22-4D89-946B-577B77C853D6}" dt="2024-02-13T13:49:42.122" v="7585" actId="20577"/>
          <ac:spMkLst>
            <pc:docMk/>
            <pc:sldMk cId="2280466833" sldId="430"/>
            <ac:spMk id="3" creationId="{26D41D86-7DA4-FF42-E261-1AC491C863C3}"/>
          </ac:spMkLst>
        </pc:spChg>
      </pc:sldChg>
      <pc:sldChg chg="modSp new del mod">
        <pc:chgData name="Boekel, Tiny van" userId="04749342-e82f-4cd3-bfe9-88b7fba0c98d" providerId="ADAL" clId="{F4ACCFC5-0A22-4D89-946B-577B77C853D6}" dt="2024-02-14T09:28:51.021" v="9834" actId="47"/>
        <pc:sldMkLst>
          <pc:docMk/>
          <pc:sldMk cId="3407734344" sldId="431"/>
        </pc:sldMkLst>
        <pc:spChg chg="mod">
          <ac:chgData name="Boekel, Tiny van" userId="04749342-e82f-4cd3-bfe9-88b7fba0c98d" providerId="ADAL" clId="{F4ACCFC5-0A22-4D89-946B-577B77C853D6}" dt="2024-02-13T13:58:21.707" v="7620" actId="20577"/>
          <ac:spMkLst>
            <pc:docMk/>
            <pc:sldMk cId="3407734344" sldId="431"/>
            <ac:spMk id="2" creationId="{636F65AF-9483-11A7-28A7-860EF9F20A75}"/>
          </ac:spMkLst>
        </pc:spChg>
      </pc:sldChg>
      <pc:sldChg chg="addSp modSp new mod">
        <pc:chgData name="Boekel, Tiny van" userId="04749342-e82f-4cd3-bfe9-88b7fba0c98d" providerId="ADAL" clId="{F4ACCFC5-0A22-4D89-946B-577B77C853D6}" dt="2024-02-14T10:23:25.217" v="10762" actId="1036"/>
        <pc:sldMkLst>
          <pc:docMk/>
          <pc:sldMk cId="2737025485" sldId="432"/>
        </pc:sldMkLst>
        <pc:spChg chg="mod">
          <ac:chgData name="Boekel, Tiny van" userId="04749342-e82f-4cd3-bfe9-88b7fba0c98d" providerId="ADAL" clId="{F4ACCFC5-0A22-4D89-946B-577B77C853D6}" dt="2024-02-13T21:11:10.609" v="7710" actId="20577"/>
          <ac:spMkLst>
            <pc:docMk/>
            <pc:sldMk cId="2737025485" sldId="432"/>
            <ac:spMk id="2" creationId="{6FEFE5A5-3C61-793F-F33F-6773A30DDF23}"/>
          </ac:spMkLst>
        </pc:spChg>
        <pc:spChg chg="mod">
          <ac:chgData name="Boekel, Tiny van" userId="04749342-e82f-4cd3-bfe9-88b7fba0c98d" providerId="ADAL" clId="{F4ACCFC5-0A22-4D89-946B-577B77C853D6}" dt="2024-02-14T10:23:17.155" v="10733" actId="20577"/>
          <ac:spMkLst>
            <pc:docMk/>
            <pc:sldMk cId="2737025485" sldId="432"/>
            <ac:spMk id="3" creationId="{8FCEBAB5-ECBE-3152-89AB-4B294A4987F4}"/>
          </ac:spMkLst>
        </pc:spChg>
        <pc:picChg chg="add mod">
          <ac:chgData name="Boekel, Tiny van" userId="04749342-e82f-4cd3-bfe9-88b7fba0c98d" providerId="ADAL" clId="{F4ACCFC5-0A22-4D89-946B-577B77C853D6}" dt="2024-02-14T10:23:25.217" v="10762" actId="1036"/>
          <ac:picMkLst>
            <pc:docMk/>
            <pc:sldMk cId="2737025485" sldId="432"/>
            <ac:picMk id="6" creationId="{344CA8AB-DEDF-B8D2-794B-5D79D4897A4F}"/>
          </ac:picMkLst>
        </pc:picChg>
      </pc:sldChg>
      <pc:sldChg chg="modSp new mod">
        <pc:chgData name="Boekel, Tiny van" userId="04749342-e82f-4cd3-bfe9-88b7fba0c98d" providerId="ADAL" clId="{F4ACCFC5-0A22-4D89-946B-577B77C853D6}" dt="2024-02-13T21:33:58.691" v="8286" actId="20577"/>
        <pc:sldMkLst>
          <pc:docMk/>
          <pc:sldMk cId="277873455" sldId="433"/>
        </pc:sldMkLst>
        <pc:spChg chg="mod">
          <ac:chgData name="Boekel, Tiny van" userId="04749342-e82f-4cd3-bfe9-88b7fba0c98d" providerId="ADAL" clId="{F4ACCFC5-0A22-4D89-946B-577B77C853D6}" dt="2024-02-13T21:31:38.228" v="8228" actId="20577"/>
          <ac:spMkLst>
            <pc:docMk/>
            <pc:sldMk cId="277873455" sldId="433"/>
            <ac:spMk id="2" creationId="{C87968A4-CD1F-92E9-A193-378E59D89731}"/>
          </ac:spMkLst>
        </pc:spChg>
        <pc:spChg chg="mod">
          <ac:chgData name="Boekel, Tiny van" userId="04749342-e82f-4cd3-bfe9-88b7fba0c98d" providerId="ADAL" clId="{F4ACCFC5-0A22-4D89-946B-577B77C853D6}" dt="2024-02-13T21:33:58.691" v="8286" actId="20577"/>
          <ac:spMkLst>
            <pc:docMk/>
            <pc:sldMk cId="277873455" sldId="433"/>
            <ac:spMk id="3" creationId="{923BDE0D-65B0-5717-B882-FDFDF46551D8}"/>
          </ac:spMkLst>
        </pc:spChg>
      </pc:sldChg>
      <pc:sldChg chg="addSp modSp new mod">
        <pc:chgData name="Boekel, Tiny van" userId="04749342-e82f-4cd3-bfe9-88b7fba0c98d" providerId="ADAL" clId="{F4ACCFC5-0A22-4D89-946B-577B77C853D6}" dt="2024-02-14T08:47:16.995" v="8720" actId="1035"/>
        <pc:sldMkLst>
          <pc:docMk/>
          <pc:sldMk cId="1684853041" sldId="434"/>
        </pc:sldMkLst>
        <pc:spChg chg="mod">
          <ac:chgData name="Boekel, Tiny van" userId="04749342-e82f-4cd3-bfe9-88b7fba0c98d" providerId="ADAL" clId="{F4ACCFC5-0A22-4D89-946B-577B77C853D6}" dt="2024-02-14T08:40:00.101" v="8419" actId="20577"/>
          <ac:spMkLst>
            <pc:docMk/>
            <pc:sldMk cId="1684853041" sldId="434"/>
            <ac:spMk id="2" creationId="{1C4F726A-74D2-1730-DB2F-224B53AD51B6}"/>
          </ac:spMkLst>
        </pc:spChg>
        <pc:spChg chg="mod">
          <ac:chgData name="Boekel, Tiny van" userId="04749342-e82f-4cd3-bfe9-88b7fba0c98d" providerId="ADAL" clId="{F4ACCFC5-0A22-4D89-946B-577B77C853D6}" dt="2024-02-14T08:47:16.995" v="8720" actId="1035"/>
          <ac:spMkLst>
            <pc:docMk/>
            <pc:sldMk cId="1684853041" sldId="434"/>
            <ac:spMk id="3" creationId="{F66E7558-324F-705E-25D4-E70A351F2263}"/>
          </ac:spMkLst>
        </pc:spChg>
        <pc:picChg chg="add mod">
          <ac:chgData name="Boekel, Tiny van" userId="04749342-e82f-4cd3-bfe9-88b7fba0c98d" providerId="ADAL" clId="{F4ACCFC5-0A22-4D89-946B-577B77C853D6}" dt="2024-02-14T08:47:11.473" v="8707" actId="1076"/>
          <ac:picMkLst>
            <pc:docMk/>
            <pc:sldMk cId="1684853041" sldId="434"/>
            <ac:picMk id="6" creationId="{86BBB407-E766-D1C7-60CF-4FA2EC8F56D4}"/>
          </ac:picMkLst>
        </pc:picChg>
      </pc:sldChg>
      <pc:sldChg chg="addSp modSp new mod">
        <pc:chgData name="Boekel, Tiny van" userId="04749342-e82f-4cd3-bfe9-88b7fba0c98d" providerId="ADAL" clId="{F4ACCFC5-0A22-4D89-946B-577B77C853D6}" dt="2024-02-14T08:59:21.205" v="9251" actId="1076"/>
        <pc:sldMkLst>
          <pc:docMk/>
          <pc:sldMk cId="3916470187" sldId="435"/>
        </pc:sldMkLst>
        <pc:spChg chg="mod">
          <ac:chgData name="Boekel, Tiny van" userId="04749342-e82f-4cd3-bfe9-88b7fba0c98d" providerId="ADAL" clId="{F4ACCFC5-0A22-4D89-946B-577B77C853D6}" dt="2024-02-14T08:51:08.914" v="8848" actId="20577"/>
          <ac:spMkLst>
            <pc:docMk/>
            <pc:sldMk cId="3916470187" sldId="435"/>
            <ac:spMk id="2" creationId="{53346AEC-37EE-0881-866D-B25FF3350495}"/>
          </ac:spMkLst>
        </pc:spChg>
        <pc:spChg chg="mod">
          <ac:chgData name="Boekel, Tiny van" userId="04749342-e82f-4cd3-bfe9-88b7fba0c98d" providerId="ADAL" clId="{F4ACCFC5-0A22-4D89-946B-577B77C853D6}" dt="2024-02-14T08:59:18.207" v="9250" actId="6549"/>
          <ac:spMkLst>
            <pc:docMk/>
            <pc:sldMk cId="3916470187" sldId="435"/>
            <ac:spMk id="3" creationId="{EB0A458C-A43A-79FD-5103-8192230F3008}"/>
          </ac:spMkLst>
        </pc:spChg>
        <pc:picChg chg="add mod">
          <ac:chgData name="Boekel, Tiny van" userId="04749342-e82f-4cd3-bfe9-88b7fba0c98d" providerId="ADAL" clId="{F4ACCFC5-0A22-4D89-946B-577B77C853D6}" dt="2024-02-14T08:59:21.205" v="9251" actId="1076"/>
          <ac:picMkLst>
            <pc:docMk/>
            <pc:sldMk cId="3916470187" sldId="435"/>
            <ac:picMk id="6" creationId="{8F077D32-5449-25BE-AA9F-B1FA035DE043}"/>
          </ac:picMkLst>
        </pc:picChg>
      </pc:sldChg>
      <pc:sldChg chg="modSp new mod ord">
        <pc:chgData name="Boekel, Tiny van" userId="04749342-e82f-4cd3-bfe9-88b7fba0c98d" providerId="ADAL" clId="{F4ACCFC5-0A22-4D89-946B-577B77C853D6}" dt="2024-02-14T09:20:07.198" v="9804" actId="20577"/>
        <pc:sldMkLst>
          <pc:docMk/>
          <pc:sldMk cId="972513593" sldId="436"/>
        </pc:sldMkLst>
        <pc:spChg chg="mod">
          <ac:chgData name="Boekel, Tiny van" userId="04749342-e82f-4cd3-bfe9-88b7fba0c98d" providerId="ADAL" clId="{F4ACCFC5-0A22-4D89-946B-577B77C853D6}" dt="2024-02-14T09:17:19.820" v="9549" actId="20577"/>
          <ac:spMkLst>
            <pc:docMk/>
            <pc:sldMk cId="972513593" sldId="436"/>
            <ac:spMk id="2" creationId="{4283168C-E3DC-9CC8-BCF4-37176646E077}"/>
          </ac:spMkLst>
        </pc:spChg>
        <pc:spChg chg="mod">
          <ac:chgData name="Boekel, Tiny van" userId="04749342-e82f-4cd3-bfe9-88b7fba0c98d" providerId="ADAL" clId="{F4ACCFC5-0A22-4D89-946B-577B77C853D6}" dt="2024-02-14T09:20:07.198" v="9804" actId="20577"/>
          <ac:spMkLst>
            <pc:docMk/>
            <pc:sldMk cId="972513593" sldId="436"/>
            <ac:spMk id="3" creationId="{1337850F-2ADA-1A90-AB41-0D1392A41DA1}"/>
          </ac:spMkLst>
        </pc:spChg>
      </pc:sldChg>
      <pc:sldChg chg="modSp new mod">
        <pc:chgData name="Boekel, Tiny van" userId="04749342-e82f-4cd3-bfe9-88b7fba0c98d" providerId="ADAL" clId="{F4ACCFC5-0A22-4D89-946B-577B77C853D6}" dt="2024-02-14T09:34:42.110" v="10109" actId="20577"/>
        <pc:sldMkLst>
          <pc:docMk/>
          <pc:sldMk cId="2506658004" sldId="437"/>
        </pc:sldMkLst>
        <pc:spChg chg="mod">
          <ac:chgData name="Boekel, Tiny van" userId="04749342-e82f-4cd3-bfe9-88b7fba0c98d" providerId="ADAL" clId="{F4ACCFC5-0A22-4D89-946B-577B77C853D6}" dt="2024-02-14T09:29:25.989" v="9863" actId="20577"/>
          <ac:spMkLst>
            <pc:docMk/>
            <pc:sldMk cId="2506658004" sldId="437"/>
            <ac:spMk id="2" creationId="{495F2928-1E68-47E8-82E0-25110929A932}"/>
          </ac:spMkLst>
        </pc:spChg>
        <pc:spChg chg="mod">
          <ac:chgData name="Boekel, Tiny van" userId="04749342-e82f-4cd3-bfe9-88b7fba0c98d" providerId="ADAL" clId="{F4ACCFC5-0A22-4D89-946B-577B77C853D6}" dt="2024-02-14T09:34:42.110" v="10109" actId="20577"/>
          <ac:spMkLst>
            <pc:docMk/>
            <pc:sldMk cId="2506658004" sldId="437"/>
            <ac:spMk id="3" creationId="{0470E18C-A293-8C7F-27A3-BC0523349759}"/>
          </ac:spMkLst>
        </pc:spChg>
      </pc:sldChg>
      <pc:sldChg chg="modSp new mod">
        <pc:chgData name="Boekel, Tiny van" userId="04749342-e82f-4cd3-bfe9-88b7fba0c98d" providerId="ADAL" clId="{F4ACCFC5-0A22-4D89-946B-577B77C853D6}" dt="2024-02-14T09:48:37.109" v="10571" actId="20577"/>
        <pc:sldMkLst>
          <pc:docMk/>
          <pc:sldMk cId="1726133" sldId="438"/>
        </pc:sldMkLst>
        <pc:spChg chg="mod">
          <ac:chgData name="Boekel, Tiny van" userId="04749342-e82f-4cd3-bfe9-88b7fba0c98d" providerId="ADAL" clId="{F4ACCFC5-0A22-4D89-946B-577B77C853D6}" dt="2024-02-14T09:45:39.874" v="10152" actId="20577"/>
          <ac:spMkLst>
            <pc:docMk/>
            <pc:sldMk cId="1726133" sldId="438"/>
            <ac:spMk id="2" creationId="{18B2419D-787F-4CB2-681B-2CE25C4666DC}"/>
          </ac:spMkLst>
        </pc:spChg>
        <pc:spChg chg="mod">
          <ac:chgData name="Boekel, Tiny van" userId="04749342-e82f-4cd3-bfe9-88b7fba0c98d" providerId="ADAL" clId="{F4ACCFC5-0A22-4D89-946B-577B77C853D6}" dt="2024-02-14T09:48:37.109" v="10571" actId="20577"/>
          <ac:spMkLst>
            <pc:docMk/>
            <pc:sldMk cId="1726133" sldId="438"/>
            <ac:spMk id="3" creationId="{6DC5F9D8-5D9D-41E8-887E-B90C78872FD2}"/>
          </ac:spMkLst>
        </pc:spChg>
      </pc:sldChg>
      <pc:sldChg chg="addSp modSp new mod ord">
        <pc:chgData name="Boekel, Tiny van" userId="04749342-e82f-4cd3-bfe9-88b7fba0c98d" providerId="ADAL" clId="{F4ACCFC5-0A22-4D89-946B-577B77C853D6}" dt="2024-02-14T11:05:09.112" v="11189" actId="20577"/>
        <pc:sldMkLst>
          <pc:docMk/>
          <pc:sldMk cId="2603045978" sldId="439"/>
        </pc:sldMkLst>
        <pc:spChg chg="mod">
          <ac:chgData name="Boekel, Tiny van" userId="04749342-e82f-4cd3-bfe9-88b7fba0c98d" providerId="ADAL" clId="{F4ACCFC5-0A22-4D89-946B-577B77C853D6}" dt="2024-02-14T10:38:33.500" v="10823" actId="20577"/>
          <ac:spMkLst>
            <pc:docMk/>
            <pc:sldMk cId="2603045978" sldId="439"/>
            <ac:spMk id="2" creationId="{8A5A2BD9-0416-0001-9450-E63683549FAE}"/>
          </ac:spMkLst>
        </pc:spChg>
        <pc:spChg chg="mod">
          <ac:chgData name="Boekel, Tiny van" userId="04749342-e82f-4cd3-bfe9-88b7fba0c98d" providerId="ADAL" clId="{F4ACCFC5-0A22-4D89-946B-577B77C853D6}" dt="2024-02-14T11:05:09.112" v="11189" actId="20577"/>
          <ac:spMkLst>
            <pc:docMk/>
            <pc:sldMk cId="2603045978" sldId="439"/>
            <ac:spMk id="3" creationId="{EC558DEE-2FC3-A8D7-7393-BD66FDD1D797}"/>
          </ac:spMkLst>
        </pc:spChg>
        <pc:picChg chg="add mod">
          <ac:chgData name="Boekel, Tiny van" userId="04749342-e82f-4cd3-bfe9-88b7fba0c98d" providerId="ADAL" clId="{F4ACCFC5-0A22-4D89-946B-577B77C853D6}" dt="2024-02-14T10:40:47.271" v="11015" actId="1076"/>
          <ac:picMkLst>
            <pc:docMk/>
            <pc:sldMk cId="2603045978" sldId="439"/>
            <ac:picMk id="6" creationId="{5FB635A5-1B13-869A-563A-FB8A4531C2EB}"/>
          </ac:picMkLst>
        </pc:picChg>
        <pc:picChg chg="add mod">
          <ac:chgData name="Boekel, Tiny van" userId="04749342-e82f-4cd3-bfe9-88b7fba0c98d" providerId="ADAL" clId="{F4ACCFC5-0A22-4D89-946B-577B77C853D6}" dt="2024-02-14T11:04:52.348" v="11142" actId="1076"/>
          <ac:picMkLst>
            <pc:docMk/>
            <pc:sldMk cId="2603045978" sldId="439"/>
            <ac:picMk id="7" creationId="{1D8297C8-E2C4-764B-A68E-DD1F2593D3F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2768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FC83C-B988-4A9E-9713-F559C31F4362}" type="datetimeFigureOut">
              <a:rPr lang="nl-NL" smtClean="0"/>
              <a:t>14-2-2024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45D2F-C69D-4D90-B22B-9B2DC58DBD5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412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2D95-47F3-4AE1-950C-38BB21942B64}" type="slidenum">
              <a:rPr lang="en-GB" smtClean="0"/>
              <a:t>86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9674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3" y="230188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3" hasCustomPrompt="1"/>
          </p:nvPr>
        </p:nvSpPr>
        <p:spPr bwMode="auto">
          <a:xfrm>
            <a:off x="476508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ijdelijke aanduiding voor afbeelding 24"/>
          <p:cNvSpPr>
            <a:spLocks noGrp="1" noChangeAspect="1"/>
          </p:cNvSpPr>
          <p:nvPr>
            <p:ph type="pic" sz="quarter" idx="19" hasCustomPrompt="1"/>
          </p:nvPr>
        </p:nvSpPr>
        <p:spPr bwMode="auto">
          <a:xfrm>
            <a:off x="6308818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 bwMode="auto">
          <a:xfrm>
            <a:off x="4714655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5" hasCustomPrompt="1"/>
          </p:nvPr>
        </p:nvSpPr>
        <p:spPr bwMode="auto">
          <a:xfrm>
            <a:off x="3120492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ijdelijke aanduiding voor tekst 4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485775" y="1616400"/>
            <a:ext cx="8447088" cy="371475"/>
          </a:xfrm>
          <a:prstGeom prst="rect">
            <a:avLst/>
          </a:prstGeom>
          <a:noFill/>
          <a:ln>
            <a:noFill/>
          </a:ln>
        </p:spPr>
        <p:txBody>
          <a:bodyPr lIns="36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Ondertitel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478633" y="2262386"/>
            <a:ext cx="8447087" cy="371475"/>
          </a:xfrm>
          <a:prstGeom prst="rect">
            <a:avLst/>
          </a:prstGeom>
          <a:noFill/>
          <a:ln>
            <a:noFill/>
          </a:ln>
        </p:spPr>
        <p:txBody>
          <a:bodyPr lIns="36000" rIns="90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Datum, </a:t>
            </a: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Auteursnaam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3983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recta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38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3900006" y="226800"/>
            <a:ext cx="5040000" cy="57358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jdelijke aanduiding voor tekst 4"/>
          <p:cNvSpPr>
            <a:spLocks noGrp="1"/>
          </p:cNvSpPr>
          <p:nvPr>
            <p:ph type="body" sz="quarter" idx="17" hasCustomPrompt="1"/>
          </p:nvPr>
        </p:nvSpPr>
        <p:spPr>
          <a:xfrm>
            <a:off x="495302" y="1840012"/>
            <a:ext cx="3276600" cy="4122638"/>
          </a:xfr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723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7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37619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jdelijke aanduiding voor afbeelding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3418212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298805" y="1933314"/>
            <a:ext cx="2639660" cy="262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9" hasCustomPrompt="1"/>
          </p:nvPr>
        </p:nvSpPr>
        <p:spPr>
          <a:xfrm>
            <a:off x="490538" y="4610101"/>
            <a:ext cx="2752725" cy="360000"/>
          </a:xfr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8" name="Tijdelijke aanduiding voor tekst 6"/>
          <p:cNvSpPr>
            <a:spLocks noGrp="1"/>
          </p:cNvSpPr>
          <p:nvPr>
            <p:ph type="body" sz="quarter" idx="20" hasCustomPrompt="1"/>
          </p:nvPr>
        </p:nvSpPr>
        <p:spPr>
          <a:xfrm>
            <a:off x="3366170" y="4610101"/>
            <a:ext cx="2752725" cy="360000"/>
          </a:xfr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9" name="Tijdelijke aanduiding voor tekst 6"/>
          <p:cNvSpPr>
            <a:spLocks noGrp="1"/>
          </p:cNvSpPr>
          <p:nvPr>
            <p:ph type="body" sz="quarter" idx="21" hasCustomPrompt="1"/>
          </p:nvPr>
        </p:nvSpPr>
        <p:spPr>
          <a:xfrm>
            <a:off x="6241802" y="4610101"/>
            <a:ext cx="2752725" cy="360000"/>
          </a:xfrm>
        </p:spPr>
        <p:txBody>
          <a:bodyPr wrap="none" lIns="36000" rIns="0"/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0" name="Tijdelijke aanduiding voor tekst 6"/>
          <p:cNvSpPr>
            <a:spLocks noGrp="1"/>
          </p:cNvSpPr>
          <p:nvPr>
            <p:ph type="body" sz="quarter" idx="22" hasCustomPrompt="1"/>
          </p:nvPr>
        </p:nvSpPr>
        <p:spPr>
          <a:xfrm>
            <a:off x="490538" y="4985219"/>
            <a:ext cx="2752725" cy="360000"/>
          </a:xfr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1" name="Tijdelijke aanduiding voor tekst 6"/>
          <p:cNvSpPr>
            <a:spLocks noGrp="1"/>
          </p:cNvSpPr>
          <p:nvPr>
            <p:ph type="body" sz="quarter" idx="23" hasCustomPrompt="1"/>
          </p:nvPr>
        </p:nvSpPr>
        <p:spPr>
          <a:xfrm>
            <a:off x="3365675" y="4985219"/>
            <a:ext cx="2752725" cy="360000"/>
          </a:xfr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12" name="Tijdelijke aanduiding voor tekst 6"/>
          <p:cNvSpPr>
            <a:spLocks noGrp="1"/>
          </p:cNvSpPr>
          <p:nvPr>
            <p:ph type="body" sz="quarter" idx="24" hasCustomPrompt="1"/>
          </p:nvPr>
        </p:nvSpPr>
        <p:spPr>
          <a:xfrm>
            <a:off x="6241802" y="4985219"/>
            <a:ext cx="2752725" cy="360000"/>
          </a:xfrm>
        </p:spPr>
        <p:txBody>
          <a:bodyPr wrap="square" lIns="36000" rIns="0"/>
          <a:lstStyle>
            <a:lvl1pPr marL="0" indent="0">
              <a:buFontTx/>
              <a:buNone/>
              <a:defRPr sz="1800">
                <a:solidFill>
                  <a:schemeClr val="bg2"/>
                </a:solidFill>
              </a:defRPr>
            </a:lvl1pPr>
            <a:lvl2pPr marL="696913" indent="0">
              <a:buFontTx/>
              <a:buNone/>
              <a:defRPr sz="1800"/>
            </a:lvl2pPr>
            <a:lvl3pPr marL="1560512" indent="0">
              <a:buFontTx/>
              <a:buNone/>
              <a:defRPr sz="1800"/>
            </a:lvl3pPr>
            <a:lvl4pPr marL="2332037" indent="0">
              <a:buFontTx/>
              <a:buNone/>
              <a:defRPr sz="1800"/>
            </a:lvl4pPr>
            <a:lvl5pPr marL="3052763" indent="0">
              <a:buFontTx/>
              <a:buNone/>
              <a:defRPr sz="1800"/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1031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 with 2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7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36399" y="1929600"/>
            <a:ext cx="4104000" cy="402738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826161" y="1929600"/>
            <a:ext cx="4104000" cy="40330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62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36400" y="1402557"/>
            <a:ext cx="8402400" cy="45529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7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8015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ectangula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/>
          </p:cNvSpPr>
          <p:nvPr>
            <p:ph type="pic" sz="quarter" idx="16" hasCustomPrompt="1"/>
          </p:nvPr>
        </p:nvSpPr>
        <p:spPr>
          <a:xfrm>
            <a:off x="536400" y="233362"/>
            <a:ext cx="4011352" cy="57204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jdelijke aanduiding voor afbeelding 24"/>
          <p:cNvSpPr>
            <a:spLocks noGrp="1"/>
          </p:cNvSpPr>
          <p:nvPr>
            <p:ph type="pic" sz="quarter" idx="17" hasCustomPrompt="1"/>
          </p:nvPr>
        </p:nvSpPr>
        <p:spPr>
          <a:xfrm>
            <a:off x="4827265" y="233362"/>
            <a:ext cx="4104000" cy="571955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447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 bwMode="gray">
          <a:xfrm>
            <a:off x="0" y="0"/>
            <a:ext cx="9143999" cy="685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 bwMode="white">
          <a:xfrm>
            <a:off x="491642" y="230188"/>
            <a:ext cx="8442796" cy="791650"/>
          </a:xfrm>
          <a:noFill/>
          <a:ln>
            <a:gradFill>
              <a:gsLst>
                <a:gs pos="0">
                  <a:schemeClr val="bg1"/>
                </a:gs>
                <a:gs pos="1000">
                  <a:schemeClr val="bg1">
                    <a:alpha val="0"/>
                  </a:schemeClr>
                </a:gs>
                <a:gs pos="99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0"/>
            </a:gra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628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82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37321" y="1752600"/>
            <a:ext cx="8601903" cy="4314825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1377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3200" y="230187"/>
            <a:ext cx="8442796" cy="7916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0"/>
          </p:nvPr>
        </p:nvSpPr>
        <p:spPr>
          <a:xfrm>
            <a:off x="538163" y="1933575"/>
            <a:ext cx="8398089" cy="4028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337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3200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3887699" y="224477"/>
            <a:ext cx="5040000" cy="50400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8" name="Tijdelijke aanduiding voor tekst 4"/>
          <p:cNvSpPr>
            <a:spLocks noGrp="1"/>
          </p:cNvSpPr>
          <p:nvPr>
            <p:ph type="body" sz="quarter" idx="17" hasCustomPrompt="1"/>
          </p:nvPr>
        </p:nvSpPr>
        <p:spPr>
          <a:xfrm>
            <a:off x="495301" y="1835250"/>
            <a:ext cx="3276600" cy="4127400"/>
          </a:xfr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345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421200" y="1835249"/>
            <a:ext cx="8521188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3301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3200" y="230188"/>
            <a:ext cx="3276000" cy="135308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8" name="Tijdelijke aanduiding voor tekst 4"/>
          <p:cNvSpPr>
            <a:spLocks noGrp="1"/>
          </p:cNvSpPr>
          <p:nvPr>
            <p:ph type="body" sz="quarter" idx="17" hasCustomPrompt="1"/>
          </p:nvPr>
        </p:nvSpPr>
        <p:spPr>
          <a:xfrm>
            <a:off x="495301" y="1835250"/>
            <a:ext cx="3276600" cy="3657600"/>
          </a:xfrm>
        </p:spPr>
        <p:txBody>
          <a:bodyPr lIns="36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2" name="Tijdelijke aanduiding voor afbeelding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3044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3" name="Tijdelijke aanduiding voor afbeelding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4591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4" name="Tijdelijke aanduiding voor afbeelding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138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5" name="Tijdelijke aanduiding voor afbeelding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685112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3887699" y="224477"/>
            <a:ext cx="5040000" cy="50400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1126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421200" y="1835249"/>
            <a:ext cx="4140000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Tijdelijke aanduiding vo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4793357" y="1835249"/>
            <a:ext cx="4140000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049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421200" y="1835249"/>
            <a:ext cx="4140000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826161" y="1929600"/>
            <a:ext cx="4104000" cy="403305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/>
              <a:t>Klik op het pictogram als u een afbeelding wilt toevoegen</a:t>
            </a:r>
            <a:endParaRPr lang="en-GB" noProof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01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421200" y="1835249"/>
            <a:ext cx="4140000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791075" y="1752600"/>
            <a:ext cx="4140000" cy="4314825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540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421200" y="1835249"/>
            <a:ext cx="4140000" cy="40896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791075" y="1933575"/>
            <a:ext cx="4140000" cy="4028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839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8" name="Tijdelijke aanduiding voor SmartArt 7"/>
          <p:cNvSpPr>
            <a:spLocks noGrp="1"/>
          </p:cNvSpPr>
          <p:nvPr>
            <p:ph type="dgm" sz="quarter" idx="10"/>
          </p:nvPr>
        </p:nvSpPr>
        <p:spPr>
          <a:xfrm>
            <a:off x="538163" y="1828800"/>
            <a:ext cx="8404225" cy="413385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75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3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3044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3" hasCustomPrompt="1"/>
          </p:nvPr>
        </p:nvSpPr>
        <p:spPr bwMode="auto">
          <a:xfrm>
            <a:off x="476508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20" hasCustomPrompt="1"/>
          </p:nvPr>
        </p:nvSpPr>
        <p:spPr bwMode="auto">
          <a:xfrm>
            <a:off x="6308818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jdelijke aanduiding voor afbeelding 24"/>
          <p:cNvSpPr>
            <a:spLocks noGrp="1" noChangeAspect="1"/>
          </p:cNvSpPr>
          <p:nvPr>
            <p:ph type="pic" sz="quarter" idx="21" hasCustomPrompt="1"/>
          </p:nvPr>
        </p:nvSpPr>
        <p:spPr bwMode="auto">
          <a:xfrm>
            <a:off x="4714655" y="3307559"/>
            <a:ext cx="2647950" cy="2647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ijdelijke aanduiding voor afbeelding 24"/>
          <p:cNvSpPr>
            <a:spLocks noGrp="1" noChangeAspect="1"/>
          </p:cNvSpPr>
          <p:nvPr>
            <p:ph type="pic" sz="quarter" idx="15" hasCustomPrompt="1"/>
          </p:nvPr>
        </p:nvSpPr>
        <p:spPr bwMode="auto">
          <a:xfrm>
            <a:off x="3120492" y="3307559"/>
            <a:ext cx="2647950" cy="2647950"/>
          </a:xfrm>
          <a:prstGeom prst="ellipse">
            <a:avLst/>
          </a:prstGeom>
          <a:solidFill>
            <a:srgbClr val="D5D2CA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 op het pictogram als u een afbeelding wilt toevoegen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491642" y="230187"/>
            <a:ext cx="8442796" cy="791650"/>
          </a:xfrm>
        </p:spPr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485775" y="1616400"/>
            <a:ext cx="8447088" cy="371475"/>
          </a:xfrm>
          <a:prstGeom prst="rect">
            <a:avLst/>
          </a:prstGeom>
          <a:noFill/>
          <a:ln>
            <a:noFill/>
          </a:ln>
        </p:spPr>
        <p:txBody>
          <a:bodyPr lIns="36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Ondertitel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476251" y="2262386"/>
            <a:ext cx="8447087" cy="371475"/>
          </a:xfrm>
          <a:prstGeom prst="rect">
            <a:avLst/>
          </a:prstGeom>
          <a:noFill/>
          <a:ln>
            <a:noFill/>
          </a:ln>
        </p:spPr>
        <p:txBody>
          <a:bodyPr lIns="36000" rIns="90000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Datum, </a:t>
            </a: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Auteursnaam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Tijdelijke aanduiding voor afbeelding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4591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138113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  <p:sp>
        <p:nvSpPr>
          <p:cNvPr id="18" name="Tijdelijke aanduiding voor afbeelding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685112" y="6126565"/>
            <a:ext cx="1248107" cy="60760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/>
              <a:t>Klik op het pictogram als u een logo wilt toevoegen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6451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91642" y="230188"/>
            <a:ext cx="8442796" cy="791650"/>
          </a:xfrm>
          <a:prstGeom prst="rect">
            <a:avLst/>
          </a:prstGeom>
          <a:noFill/>
          <a:ln w="0">
            <a:gradFill>
              <a:gsLst>
                <a:gs pos="0">
                  <a:schemeClr val="tx1"/>
                </a:gs>
                <a:gs pos="1000">
                  <a:schemeClr val="tx1">
                    <a:alpha val="0"/>
                  </a:schemeClr>
                </a:gs>
                <a:gs pos="99000">
                  <a:srgbClr val="005172">
                    <a:alpha val="0"/>
                  </a:srgbClr>
                </a:gs>
                <a:gs pos="100000">
                  <a:schemeClr val="tx1"/>
                </a:gs>
              </a:gsLst>
              <a:lin ang="5400000" scaled="0"/>
            </a:gradFill>
          </a:ln>
        </p:spPr>
        <p:txBody>
          <a:bodyPr vert="horz" wrap="square" lIns="18000" tIns="0" rIns="91440" bIns="324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028" name="Tijdelijke aanduiding voor tekst 23"/>
          <p:cNvSpPr>
            <a:spLocks noGrp="1"/>
          </p:cNvSpPr>
          <p:nvPr>
            <p:ph type="body" idx="1"/>
          </p:nvPr>
        </p:nvSpPr>
        <p:spPr bwMode="auto">
          <a:xfrm>
            <a:off x="421200" y="1843200"/>
            <a:ext cx="8521188" cy="40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te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endParaRPr lang="en-GB" dirty="0"/>
          </a:p>
        </p:txBody>
      </p:sp>
      <p:sp>
        <p:nvSpPr>
          <p:cNvPr id="4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8520432" y="6370465"/>
            <a:ext cx="468000" cy="164250"/>
          </a:xfrm>
          <a:prstGeom prst="rect">
            <a:avLst/>
          </a:prstGeom>
          <a:noFill/>
        </p:spPr>
        <p:txBody>
          <a:bodyPr wrap="square" tIns="0" rIns="36000" bIns="0" rtlCol="0">
            <a:noAutofit/>
          </a:bodyPr>
          <a:lstStyle>
            <a:lvl1pPr>
              <a:defRPr lang="nl-NL" sz="900" smtClean="0">
                <a:latin typeface="Verdana" pitchFamily="34" charset="0"/>
              </a:defRPr>
            </a:lvl1pPr>
          </a:lstStyle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‹#›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4D3DFF-139B-4226-96C6-BE93441F01FC}"/>
              </a:ext>
            </a:extLst>
          </p:cNvPr>
          <p:cNvPicPr>
            <a:picLocks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7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68" r:id="rId8"/>
    <p:sldLayoutId id="2147483664" r:id="rId9"/>
    <p:sldLayoutId id="2147483653" r:id="rId10"/>
    <p:sldLayoutId id="2147483655" r:id="rId11"/>
    <p:sldLayoutId id="2147483656" r:id="rId12"/>
    <p:sldLayoutId id="2147483657" r:id="rId13"/>
    <p:sldLayoutId id="2147483659" r:id="rId14"/>
    <p:sldLayoutId id="2147483660" r:id="rId15"/>
    <p:sldLayoutId id="2147483661" r:id="rId16"/>
    <p:sldLayoutId id="2147483663" r:id="rId17"/>
    <p:sldLayoutId id="2147483665" r:id="rId18"/>
    <p:sldLayoutId id="2147483654" r:id="rId19"/>
    <p:sldLayoutId id="2147483666" r:id="rId20"/>
  </p:sldLayoutIdLst>
  <p:hf hdr="0" ftr="0" dt="0"/>
  <p:txStyles>
    <p:titleStyle>
      <a:lvl1pPr algn="l" rtl="0" fontAlgn="base">
        <a:lnSpc>
          <a:spcPts val="4000"/>
        </a:lnSpc>
        <a:spcBef>
          <a:spcPct val="0"/>
        </a:spcBef>
        <a:spcAft>
          <a:spcPct val="0"/>
        </a:spcAft>
        <a:defRPr sz="3000" kern="1200">
          <a:solidFill>
            <a:schemeClr val="bg2"/>
          </a:solidFill>
          <a:latin typeface="Verdana" pitchFamily="34" charset="0"/>
          <a:ea typeface="+mj-ea"/>
          <a:cs typeface="+mj-cs"/>
        </a:defRPr>
      </a:lvl1pPr>
      <a:lvl2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252413" indent="-252413" algn="l" rtl="0" fontAlgn="base">
        <a:lnSpc>
          <a:spcPts val="2500"/>
        </a:lnSpc>
        <a:spcBef>
          <a:spcPts val="1200"/>
        </a:spcBef>
        <a:spcAft>
          <a:spcPct val="0"/>
        </a:spcAft>
        <a:buClr>
          <a:schemeClr val="bg2"/>
        </a:buClr>
        <a:buSzPct val="140000"/>
        <a:buFont typeface="Wingdings" pitchFamily="2" charset="2"/>
        <a:buChar char="§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1pPr>
      <a:lvl2pPr marL="982663" indent="-285750" algn="l" rtl="0" fontAlgn="base">
        <a:lnSpc>
          <a:spcPts val="2500"/>
        </a:lnSpc>
        <a:spcBef>
          <a:spcPts val="1000"/>
        </a:spcBef>
        <a:spcAft>
          <a:spcPct val="0"/>
        </a:spcAft>
        <a:buClr>
          <a:schemeClr val="bg2"/>
        </a:buClr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2pPr>
      <a:lvl3pPr marL="1879600" indent="-319088" algn="l" rtl="0" fontAlgn="base">
        <a:lnSpc>
          <a:spcPts val="2500"/>
        </a:lnSpc>
        <a:spcBef>
          <a:spcPts val="1000"/>
        </a:spcBef>
        <a:spcAft>
          <a:spcPct val="0"/>
        </a:spcAft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3pPr>
      <a:lvl4pPr marL="2692400" indent="-360363" algn="l" rtl="0" fontAlgn="base">
        <a:lnSpc>
          <a:spcPts val="2500"/>
        </a:lnSpc>
        <a:spcBef>
          <a:spcPct val="20000"/>
        </a:spcBef>
        <a:spcAft>
          <a:spcPct val="0"/>
        </a:spcAft>
        <a:buSzPct val="115000"/>
        <a:buFont typeface="Verdana" pitchFamily="34" charset="0"/>
        <a:buChar char="●"/>
        <a:defRPr sz="2200" kern="1200" baseline="0">
          <a:solidFill>
            <a:schemeClr val="bg2"/>
          </a:solidFill>
          <a:latin typeface="Verdana" pitchFamily="34" charset="0"/>
          <a:ea typeface="+mn-ea"/>
          <a:cs typeface="+mn-cs"/>
        </a:defRPr>
      </a:lvl4pPr>
      <a:lvl5pPr marL="3405188" indent="-352425" algn="l" rtl="0" fontAlgn="base">
        <a:lnSpc>
          <a:spcPts val="2500"/>
        </a:lnSpc>
        <a:spcBef>
          <a:spcPct val="20000"/>
        </a:spcBef>
        <a:spcAft>
          <a:spcPct val="0"/>
        </a:spcAft>
        <a:buSzPct val="115000"/>
        <a:buFont typeface="Verdana" pitchFamily="34" charset="0"/>
        <a:buChar char="●"/>
        <a:defRPr sz="2200" kern="1200">
          <a:solidFill>
            <a:schemeClr val="bg2"/>
          </a:solidFill>
          <a:latin typeface="Verdan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s://quarto.org/docs/extension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s://quarto.org/docs/output-formats/typst.html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scienceplus.com/r-for-publication-by-page-piccinini-lesson-0-introduction-and-set-up/" TargetMode="External"/><Relationship Id="rId2" Type="http://schemas.openxmlformats.org/officeDocument/2006/relationships/hyperlink" Target="https://happygitwithr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799" y="613286"/>
            <a:ext cx="8442796" cy="791650"/>
          </a:xfrm>
        </p:spPr>
        <p:txBody>
          <a:bodyPr/>
          <a:lstStyle/>
          <a:p>
            <a:r>
              <a:rPr lang="en-GB" dirty="0"/>
              <a:t>Quarto workshop VVSOR</a:t>
            </a:r>
          </a:p>
        </p:txBody>
      </p:sp>
      <p:pic>
        <p:nvPicPr>
          <p:cNvPr id="20" name="Tijdelijke aanduiding voor afbeelding 19"/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Tijdelijke aanduiding voor afbeelding 16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476508" y="1793223"/>
            <a:ext cx="8447087" cy="371475"/>
          </a:xfrm>
        </p:spPr>
        <p:txBody>
          <a:bodyPr/>
          <a:lstStyle/>
          <a:p>
            <a:r>
              <a:rPr lang="en-GB" dirty="0"/>
              <a:t>Tiny van Boekel</a:t>
            </a:r>
          </a:p>
          <a:p>
            <a:r>
              <a:rPr lang="en-GB" dirty="0"/>
              <a:t>Em. Prof. Food Science, Wageningen University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AF67F72-06F2-01E5-E5BD-5BA9582253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3" r="237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3885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Quarto: R code and markup mixed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089600"/>
          </a:xfrm>
        </p:spPr>
        <p:txBody>
          <a:bodyPr/>
          <a:lstStyle/>
          <a:p>
            <a:pPr lvl="0"/>
            <a:r>
              <a:rPr lang="en-US" dirty="0"/>
              <a:t>Tool to write documents, presentations or webpages that combines written text with R code (or Python, …)</a:t>
            </a:r>
          </a:p>
          <a:p>
            <a:pPr lvl="0"/>
            <a:r>
              <a:rPr lang="en-US" dirty="0"/>
              <a:t>Markup language mixed with R code</a:t>
            </a:r>
          </a:p>
          <a:p>
            <a:pPr lvl="1"/>
            <a:r>
              <a:rPr lang="en-US" dirty="0"/>
              <a:t>R code is evaluated and output is pasted in the text</a:t>
            </a:r>
            <a:endParaRPr lang="en-GB" dirty="0"/>
          </a:p>
          <a:p>
            <a:pPr lvl="0"/>
            <a:r>
              <a:rPr lang="en-GB" dirty="0"/>
              <a:t>Quarto is built upon </a:t>
            </a:r>
            <a:r>
              <a:rPr lang="en-GB" dirty="0" err="1"/>
              <a:t>pandoc</a:t>
            </a:r>
            <a:endParaRPr lang="en-GB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10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E0943A-1DA7-77BB-3D90-EBA00FF6F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16" y="3593543"/>
            <a:ext cx="5327447" cy="229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14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What is Markup language?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098563"/>
            <a:ext cx="8521188" cy="40896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plain text file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markup is added as extra code in between text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similar principle as HTML or </a:t>
            </a:r>
            <a:r>
              <a:rPr lang="en-US" dirty="0" err="1"/>
              <a:t>LaTex</a:t>
            </a:r>
            <a:r>
              <a:rPr lang="en-US" dirty="0"/>
              <a:t> but easier syntax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more human readable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The mix of R code and markup language is converted by </a:t>
            </a:r>
            <a:r>
              <a:rPr lang="en-US" dirty="0" err="1"/>
              <a:t>knitr</a:t>
            </a:r>
            <a:r>
              <a:rPr lang="en-US" dirty="0"/>
              <a:t> to markdown (.md)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/>
              <a:t>pandoc</a:t>
            </a:r>
            <a:r>
              <a:rPr lang="en-US" dirty="0"/>
              <a:t> converts .md files into: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pdf, Word, html, …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873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42CEB-B9A7-BD11-A779-E02CA242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Quarto to output via Markdown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DE62CC-1DD4-E838-AD13-2A36F287B7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12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4DE431-ACE7-1296-3965-14987E06C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2733"/>
            <a:ext cx="9144000" cy="32525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67EE9C-A60A-DCCA-C729-C16C77413186}"/>
              </a:ext>
            </a:extLst>
          </p:cNvPr>
          <p:cNvSpPr txBox="1"/>
          <p:nvPr/>
        </p:nvSpPr>
        <p:spPr>
          <a:xfrm>
            <a:off x="860258" y="5606716"/>
            <a:ext cx="4523874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dirty="0">
                <a:latin typeface="Verdana" pitchFamily="34" charset="0"/>
              </a:rPr>
              <a:t>Source: Tom Mock, RStudio</a:t>
            </a:r>
            <a:endParaRPr lang="en-NL" sz="14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78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Anatomy of a Quarto document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13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5C6C91-0F78-A0C4-C6A9-5A8CA61E6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9" y="1128986"/>
            <a:ext cx="6936700" cy="505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76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YAML header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750108"/>
          </a:xfrm>
        </p:spPr>
        <p:txBody>
          <a:bodyPr/>
          <a:lstStyle/>
          <a:p>
            <a:pPr lvl="0"/>
            <a:r>
              <a:rPr lang="en-US" dirty="0"/>
              <a:t>A recursive acronym for "YAML </a:t>
            </a:r>
            <a:r>
              <a:rPr lang="en-US" dirty="0" err="1"/>
              <a:t>Ain't</a:t>
            </a:r>
            <a:r>
              <a:rPr lang="en-US" dirty="0"/>
              <a:t> Markup Language“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Controls how the document is generated but does not control the content</a:t>
            </a:r>
          </a:p>
          <a:p>
            <a:pPr lvl="1"/>
            <a:r>
              <a:rPr lang="en-US" dirty="0"/>
              <a:t>Sets options for</a:t>
            </a:r>
          </a:p>
          <a:p>
            <a:pPr lvl="2"/>
            <a:r>
              <a:rPr lang="en-US" dirty="0"/>
              <a:t>Title/data/author</a:t>
            </a:r>
          </a:p>
          <a:p>
            <a:pPr lvl="2"/>
            <a:r>
              <a:rPr lang="en-US" dirty="0"/>
              <a:t>Font</a:t>
            </a:r>
          </a:p>
          <a:p>
            <a:pPr lvl="2"/>
            <a:r>
              <a:rPr lang="en-US" dirty="0"/>
              <a:t>Figure options</a:t>
            </a:r>
          </a:p>
          <a:p>
            <a:pPr lvl="2"/>
            <a:r>
              <a:rPr lang="en-US" dirty="0"/>
              <a:t>Controls type of output (word, pdf, html)</a:t>
            </a:r>
          </a:p>
          <a:p>
            <a:pPr lvl="2"/>
            <a:r>
              <a:rPr lang="en-US" dirty="0"/>
              <a:t>TOC (table of contents)</a:t>
            </a:r>
          </a:p>
          <a:p>
            <a:pPr lvl="2"/>
            <a:r>
              <a:rPr lang="en-US" dirty="0"/>
              <a:t>... </a:t>
            </a:r>
          </a:p>
          <a:p>
            <a:pPr marL="156051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696913" lvl="1" indent="0">
              <a:buNone/>
            </a:pPr>
            <a:endParaRPr lang="en-US" dirty="0"/>
          </a:p>
          <a:p>
            <a:pPr lvl="0"/>
            <a:endParaRPr lang="en-US" dirty="0"/>
          </a:p>
          <a:p>
            <a:pPr lvl="0"/>
            <a:endParaRPr lang="en-GB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9172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1523D-59AC-4AEF-FD37-12315AEE5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text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AD10D-6C0F-3C6B-ECF9-25BFFB77FB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Quarto can be used as a word processor</a:t>
            </a:r>
          </a:p>
          <a:p>
            <a:pPr lvl="1"/>
            <a:r>
              <a:rPr lang="en-US" dirty="0"/>
              <a:t>Plain text with possibilities to use italics, bold, links, different fonts, </a:t>
            </a:r>
            <a:r>
              <a:rPr lang="en-US" dirty="0" err="1"/>
              <a:t>unicode</a:t>
            </a:r>
            <a:r>
              <a:rPr lang="en-US" dirty="0"/>
              <a:t> characters….</a:t>
            </a:r>
          </a:p>
          <a:p>
            <a:pPr lvl="1"/>
            <a:r>
              <a:rPr lang="en-US" dirty="0"/>
              <a:t>Spelling checker</a:t>
            </a:r>
          </a:p>
          <a:p>
            <a:pPr lvl="1"/>
            <a:r>
              <a:rPr lang="en-US" dirty="0"/>
              <a:t>Markdown syntax can be used to format text</a:t>
            </a:r>
          </a:p>
          <a:p>
            <a:pPr lvl="1"/>
            <a:r>
              <a:rPr lang="en-US" dirty="0"/>
              <a:t>But: RStudio makes life easier with WYSIWYG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97559-490F-5617-3C70-E6AFC9A086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42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Markdown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16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167056"/>
            <a:ext cx="8521188" cy="4523888"/>
          </a:xfrm>
        </p:spPr>
        <p:txBody>
          <a:bodyPr/>
          <a:lstStyle/>
          <a:p>
            <a:r>
              <a:rPr lang="en-US" dirty="0"/>
              <a:t>With Quarto and </a:t>
            </a:r>
            <a:r>
              <a:rPr lang="en-US" dirty="0" err="1"/>
              <a:t>Rstudio</a:t>
            </a:r>
            <a:r>
              <a:rPr lang="en-US" dirty="0"/>
              <a:t> in Visual mode it is also possible by clicking on relevant buttons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667BC5-7FDB-AB33-FEF3-06BA655CD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059" y="2004892"/>
            <a:ext cx="1806650" cy="15988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EF617B-2728-310D-3D01-177019974D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520" y="3621281"/>
            <a:ext cx="6012931" cy="169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68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17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49451C-B3A3-4851-B872-9FB79C435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522"/>
            <a:ext cx="9144000" cy="447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49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2C686A-76A2-41B2-B2CF-A2A64641AE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18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ACB231-DF68-4617-813D-B996DE158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2604"/>
            <a:ext cx="9144000" cy="5552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79B05A-7180-4A53-9780-4F5A2FFF3F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793" y="142766"/>
            <a:ext cx="6235817" cy="34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84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89892-8D40-8F50-8560-C795A7DD4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Greek and math symbols: </a:t>
            </a:r>
            <a:r>
              <a:rPr lang="en-US" dirty="0" err="1"/>
              <a:t>LaTex</a:t>
            </a:r>
            <a:r>
              <a:rPr lang="en-US" dirty="0"/>
              <a:t> style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5211D-CA0C-1575-AA93-596BDFE464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19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4301D2-2EB2-1995-E467-374AB3EA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09" y="1160813"/>
            <a:ext cx="7446207" cy="507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84200"/>
            <a:ext cx="8521188" cy="4089600"/>
          </a:xfrm>
        </p:spPr>
        <p:txBody>
          <a:bodyPr/>
          <a:lstStyle/>
          <a:p>
            <a:pPr lvl="0"/>
            <a:r>
              <a:rPr lang="en-US" dirty="0"/>
              <a:t>Getting started	</a:t>
            </a:r>
          </a:p>
          <a:p>
            <a:pPr lvl="1"/>
            <a:r>
              <a:rPr lang="en-US" dirty="0"/>
              <a:t>Suggested workflow</a:t>
            </a:r>
          </a:p>
          <a:p>
            <a:r>
              <a:rPr lang="en-US" dirty="0"/>
              <a:t>Scientific reports/papers</a:t>
            </a:r>
          </a:p>
          <a:p>
            <a:pPr lvl="1"/>
            <a:r>
              <a:rPr lang="en-US" dirty="0"/>
              <a:t>Markup language</a:t>
            </a:r>
          </a:p>
          <a:p>
            <a:pPr lvl="1"/>
            <a:r>
              <a:rPr lang="en-US" dirty="0"/>
              <a:t>R code for data wrangling and analysis</a:t>
            </a:r>
          </a:p>
          <a:p>
            <a:pPr lvl="1"/>
            <a:r>
              <a:rPr lang="en-US" dirty="0"/>
              <a:t>Tables</a:t>
            </a:r>
          </a:p>
          <a:p>
            <a:pPr lvl="1"/>
            <a:r>
              <a:rPr lang="en-US" dirty="0"/>
              <a:t>Figures</a:t>
            </a:r>
          </a:p>
          <a:p>
            <a:pPr lvl="1"/>
            <a:r>
              <a:rPr lang="en-US" dirty="0"/>
              <a:t>References</a:t>
            </a:r>
          </a:p>
          <a:p>
            <a:pPr lvl="1"/>
            <a:r>
              <a:rPr lang="en-US" dirty="0"/>
              <a:t>Possible output formats</a:t>
            </a:r>
          </a:p>
          <a:p>
            <a:pPr lvl="0"/>
            <a:r>
              <a:rPr lang="en-US" dirty="0"/>
              <a:t>Exercises</a:t>
            </a:r>
          </a:p>
          <a:p>
            <a:pPr lvl="0"/>
            <a:endParaRPr lang="en-US" dirty="0"/>
          </a:p>
          <a:p>
            <a:pPr lvl="1"/>
            <a:endParaRPr lang="en-GB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7016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Exercise 1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20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400961"/>
            <a:ext cx="8521188" cy="4523888"/>
          </a:xfrm>
        </p:spPr>
        <p:txBody>
          <a:bodyPr/>
          <a:lstStyle/>
          <a:p>
            <a:r>
              <a:rPr lang="en-US" dirty="0"/>
              <a:t>Let’s start to write an exercise  report</a:t>
            </a:r>
          </a:p>
          <a:p>
            <a:r>
              <a:rPr lang="en-US" dirty="0"/>
              <a:t>The report ‘penguin_paper.pdf’ is what the end result could look like, starting from scratch (but you can take a look at the pdf to see what the end result will be)</a:t>
            </a:r>
          </a:p>
          <a:p>
            <a:r>
              <a:rPr lang="en-US" dirty="0"/>
              <a:t>Start with </a:t>
            </a:r>
            <a:r>
              <a:rPr lang="en-US" b="1" dirty="0"/>
              <a:t>exercise 1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Start defining a project in which you are going to build your own report</a:t>
            </a:r>
          </a:p>
          <a:p>
            <a:pPr lvl="1"/>
            <a:r>
              <a:rPr lang="en-US" dirty="0"/>
              <a:t>Modify the YAML as indicated in the reader</a:t>
            </a:r>
          </a:p>
          <a:p>
            <a:pPr lvl="1"/>
            <a:r>
              <a:rPr lang="en-US" dirty="0"/>
              <a:t>Save the project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641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Exercise 2: text and formatting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21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400961"/>
            <a:ext cx="8521188" cy="4523888"/>
          </a:xfrm>
        </p:spPr>
        <p:txBody>
          <a:bodyPr/>
          <a:lstStyle/>
          <a:p>
            <a:r>
              <a:rPr lang="en-US" dirty="0"/>
              <a:t>Continue with </a:t>
            </a:r>
            <a:r>
              <a:rPr lang="en-US" b="1" dirty="0"/>
              <a:t>exercise 2a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Start with some text, see example in reader for exercise 2a</a:t>
            </a:r>
          </a:p>
          <a:p>
            <a:pPr lvl="1"/>
            <a:r>
              <a:rPr lang="en-US" dirty="0"/>
              <a:t>use the various formatting options (lists, italics, bold, footnotes, …)</a:t>
            </a:r>
          </a:p>
          <a:p>
            <a:pPr lvl="1"/>
            <a:r>
              <a:rPr lang="en-US" dirty="0"/>
              <a:t>render the file and study the output</a:t>
            </a:r>
          </a:p>
          <a:p>
            <a:pPr lvl="1"/>
            <a:r>
              <a:rPr lang="en-US" dirty="0"/>
              <a:t>start with html, if output is OK, switch to pdf if that is what you want (</a:t>
            </a:r>
            <a:r>
              <a:rPr lang="en-US" i="1" dirty="0"/>
              <a:t>in that case: make sure that </a:t>
            </a:r>
            <a:r>
              <a:rPr lang="en-US" i="1" dirty="0" err="1"/>
              <a:t>tinytex</a:t>
            </a:r>
            <a:r>
              <a:rPr lang="en-US" i="1" dirty="0"/>
              <a:t> is installed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106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BA604-7E30-2818-1FA4-3703040E0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Pandoc</a:t>
            </a:r>
            <a:r>
              <a:rPr lang="en-US" dirty="0"/>
              <a:t> </a:t>
            </a:r>
            <a:r>
              <a:rPr lang="en-US" dirty="0" err="1"/>
              <a:t>Divs</a:t>
            </a:r>
            <a:r>
              <a:rPr lang="en-US" dirty="0"/>
              <a:t> and Spans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91E1CA-CE04-A34E-A186-5E4EB22F0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238090"/>
            <a:ext cx="8521188" cy="4089600"/>
          </a:xfrm>
        </p:spPr>
        <p:txBody>
          <a:bodyPr/>
          <a:lstStyle/>
          <a:p>
            <a:r>
              <a:rPr lang="en-US" dirty="0"/>
              <a:t>Can be used to apply identifiers and styles to a block of a document for special effects</a:t>
            </a:r>
          </a:p>
          <a:p>
            <a:pPr lvl="1"/>
            <a:r>
              <a:rPr lang="en-US" dirty="0"/>
              <a:t>to produce </a:t>
            </a:r>
            <a:r>
              <a:rPr lang="en-US" dirty="0" err="1"/>
              <a:t>coloured</a:t>
            </a:r>
            <a:r>
              <a:rPr lang="en-US" dirty="0"/>
              <a:t> words or lines</a:t>
            </a:r>
          </a:p>
          <a:p>
            <a:pPr lvl="1"/>
            <a:r>
              <a:rPr lang="en-US" dirty="0"/>
              <a:t>to change font size</a:t>
            </a:r>
          </a:p>
          <a:p>
            <a:pPr lvl="1"/>
            <a:r>
              <a:rPr lang="en-US" dirty="0"/>
              <a:t>….</a:t>
            </a:r>
          </a:p>
          <a:p>
            <a:r>
              <a:rPr lang="en-US" dirty="0"/>
              <a:t>Define classes: </a:t>
            </a:r>
            <a:r>
              <a:rPr lang="en-US" dirty="0" err="1"/>
              <a:t>css</a:t>
            </a:r>
            <a:r>
              <a:rPr lang="en-US" dirty="0"/>
              <a:t> (cascading style sheet) files produced as txt files (RStudio -&gt; New File -&gt; Text file)</a:t>
            </a:r>
          </a:p>
          <a:p>
            <a:r>
              <a:rPr lang="en-US" dirty="0"/>
              <a:t>Store with extension .</a:t>
            </a:r>
            <a:r>
              <a:rPr lang="en-US" dirty="0" err="1"/>
              <a:t>css</a:t>
            </a:r>
            <a:endParaRPr lang="en-US" dirty="0"/>
          </a:p>
          <a:p>
            <a:r>
              <a:rPr lang="en-US" dirty="0"/>
              <a:t>Call the .</a:t>
            </a:r>
            <a:r>
              <a:rPr lang="en-US" dirty="0" err="1"/>
              <a:t>css</a:t>
            </a:r>
            <a:r>
              <a:rPr lang="en-US" dirty="0"/>
              <a:t> file from the YAML</a:t>
            </a:r>
          </a:p>
          <a:p>
            <a:r>
              <a:rPr lang="en-US" dirty="0"/>
              <a:t>Write a fenced Div in the text</a:t>
            </a:r>
          </a:p>
          <a:p>
            <a:r>
              <a:rPr lang="en-US" b="1" dirty="0"/>
              <a:t>Exercise 2b</a:t>
            </a:r>
            <a:r>
              <a:rPr lang="en-US" dirty="0"/>
              <a:t>: follow the instructions in the reader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56914-FC68-2AEF-13D3-61CD3E69EA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394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42EF4-20BF-FF68-8037-1ACB9668C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Callouts (fenced </a:t>
            </a:r>
            <a:r>
              <a:rPr lang="en-US" dirty="0" err="1"/>
              <a:t>Dics</a:t>
            </a:r>
            <a:r>
              <a:rPr lang="en-US" dirty="0"/>
              <a:t>)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B89D8-CC8A-22A0-C318-5A934BB17A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448397"/>
            <a:ext cx="8521188" cy="4089600"/>
          </a:xfrm>
        </p:spPr>
        <p:txBody>
          <a:bodyPr/>
          <a:lstStyle/>
          <a:p>
            <a:r>
              <a:rPr lang="en-US" dirty="0"/>
              <a:t>Callouts are ready-to-use fenced </a:t>
            </a:r>
            <a:r>
              <a:rPr lang="en-US" dirty="0" err="1"/>
              <a:t>Divs</a:t>
            </a:r>
            <a:r>
              <a:rPr lang="en-US" dirty="0"/>
              <a:t> (5 types)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Exercise 2c</a:t>
            </a:r>
            <a:r>
              <a:rPr lang="en-US" dirty="0"/>
              <a:t>: produce some callouts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5A90BA-0F8F-2E4C-F2D4-86A4DBC0DA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23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9FB1BC-C8CE-2FB6-49F1-462A27153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10" y="2152472"/>
            <a:ext cx="7916380" cy="255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78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AA00A-4243-8F97-7A6C-5D2EC5F61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389BC-0F9F-121E-A5A8-4784783E39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384200"/>
            <a:ext cx="8521188" cy="4089600"/>
          </a:xfrm>
        </p:spPr>
        <p:txBody>
          <a:bodyPr/>
          <a:lstStyle/>
          <a:p>
            <a:r>
              <a:rPr lang="en-US" dirty="0"/>
              <a:t>Spans are used for special effects in in-line text</a:t>
            </a:r>
          </a:p>
          <a:p>
            <a:r>
              <a:rPr lang="en-US" dirty="0"/>
              <a:t>Highlight the word or line with [] followed by the desired style in {}</a:t>
            </a:r>
          </a:p>
          <a:p>
            <a:pPr lvl="1"/>
            <a:r>
              <a:rPr lang="en-US" dirty="0"/>
              <a:t>This word is in [red]{style=“</a:t>
            </a:r>
            <a:r>
              <a:rPr lang="en-US" dirty="0" err="1"/>
              <a:t>color:red</a:t>
            </a:r>
            <a:r>
              <a:rPr lang="en-US" dirty="0"/>
              <a:t>”}</a:t>
            </a:r>
          </a:p>
          <a:p>
            <a:r>
              <a:rPr lang="en-US" dirty="0"/>
              <a:t>Spans in visual mode, select text and then: Format -&gt; Span…</a:t>
            </a:r>
          </a:p>
          <a:p>
            <a:endParaRPr lang="en-US" dirty="0"/>
          </a:p>
          <a:p>
            <a:r>
              <a:rPr lang="en-US" b="1" dirty="0"/>
              <a:t>Exercise 2d</a:t>
            </a:r>
            <a:r>
              <a:rPr lang="en-US" dirty="0"/>
              <a:t>: use Span on a word or line</a:t>
            </a:r>
            <a:endParaRPr lang="en-NL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2CDC7-68BE-58EB-87F1-1AAEB68945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5631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8F693-6E63-2139-F0F7-3F1782F5C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in columns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86927-1568-D3ED-CBAD-BD10188F0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182107"/>
            <a:ext cx="8521188" cy="4089600"/>
          </a:xfrm>
        </p:spPr>
        <p:txBody>
          <a:bodyPr/>
          <a:lstStyle/>
          <a:p>
            <a:r>
              <a:rPr lang="en-US" dirty="0"/>
              <a:t>It is possible to use columns for your text. For instance, suppose you want your text in 2 columns. Fenced </a:t>
            </a:r>
            <a:r>
              <a:rPr lang="en-US" dirty="0" err="1"/>
              <a:t>Divs</a:t>
            </a:r>
            <a:r>
              <a:rPr lang="en-US" dirty="0"/>
              <a:t> are used:</a:t>
            </a:r>
          </a:p>
          <a:p>
            <a:pPr marL="0" indent="0">
              <a:buNone/>
            </a:pPr>
            <a:r>
              <a:rPr lang="en-US" dirty="0"/>
              <a:t>:::: columns</a:t>
            </a:r>
          </a:p>
          <a:p>
            <a:pPr marL="0" indent="0">
              <a:buNone/>
            </a:pPr>
            <a:r>
              <a:rPr lang="en-US" dirty="0"/>
              <a:t>::: {.column}</a:t>
            </a:r>
          </a:p>
          <a:p>
            <a:pPr marL="0" indent="0">
              <a:buNone/>
            </a:pPr>
            <a:r>
              <a:rPr lang="en-US" dirty="0"/>
              <a:t>Your text here for the first column</a:t>
            </a:r>
          </a:p>
          <a:p>
            <a:pPr marL="0" indent="0">
              <a:buNone/>
            </a:pPr>
            <a:r>
              <a:rPr lang="en-US" dirty="0"/>
              <a:t>::: {.column}</a:t>
            </a:r>
          </a:p>
          <a:p>
            <a:pPr marL="0" indent="0">
              <a:buNone/>
            </a:pPr>
            <a:r>
              <a:rPr lang="en-US" dirty="0"/>
              <a:t>Your text here for the second column</a:t>
            </a:r>
          </a:p>
          <a:p>
            <a:pPr marL="0" indent="0">
              <a:buNone/>
            </a:pPr>
            <a:r>
              <a:rPr lang="en-US" dirty="0"/>
              <a:t>:::</a:t>
            </a:r>
          </a:p>
          <a:p>
            <a:pPr marL="0" indent="0">
              <a:buNone/>
            </a:pPr>
            <a:r>
              <a:rPr lang="en-US" dirty="0"/>
              <a:t>::::</a:t>
            </a:r>
          </a:p>
          <a:p>
            <a:r>
              <a:rPr lang="en-US" b="1" dirty="0"/>
              <a:t>Exercise 2e</a:t>
            </a:r>
            <a:endParaRPr lang="en-NL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88889-671D-6828-C21E-A24C183909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6355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885A-9E45-BE12-C4E7-AF65B55CA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Tabsets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1540D-0666-4DB2-014B-463C80EB1D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182106"/>
            <a:ext cx="8521188" cy="4089600"/>
          </a:xfrm>
        </p:spPr>
        <p:txBody>
          <a:bodyPr/>
          <a:lstStyle/>
          <a:p>
            <a:r>
              <a:rPr lang="en-US" dirty="0"/>
              <a:t>You can organize your text in different clickable tabs </a:t>
            </a:r>
            <a:r>
              <a:rPr lang="en-US" i="1" dirty="0"/>
              <a:t>(only for format html!)</a:t>
            </a:r>
          </a:p>
          <a:p>
            <a:r>
              <a:rPr lang="en-US" dirty="0"/>
              <a:t>This is, again, achieved using </a:t>
            </a:r>
            <a:r>
              <a:rPr lang="en-US" dirty="0" err="1"/>
              <a:t>Divs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::: {.panel-</a:t>
            </a:r>
            <a:r>
              <a:rPr lang="en-US" dirty="0" err="1"/>
              <a:t>tabset</a:t>
            </a: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### Title of Panel 1</a:t>
            </a:r>
          </a:p>
          <a:p>
            <a:pPr marL="0" indent="0">
              <a:buNone/>
            </a:pPr>
            <a:r>
              <a:rPr lang="en-US" dirty="0"/>
              <a:t>Content of panel 1</a:t>
            </a:r>
          </a:p>
          <a:p>
            <a:pPr marL="0" indent="0">
              <a:buNone/>
            </a:pPr>
            <a:r>
              <a:rPr lang="en-US" dirty="0"/>
              <a:t>### Title of Panel 2</a:t>
            </a:r>
          </a:p>
          <a:p>
            <a:pPr marL="0" indent="0">
              <a:buNone/>
            </a:pPr>
            <a:r>
              <a:rPr lang="en-US" dirty="0"/>
              <a:t>Content of panel 2</a:t>
            </a:r>
          </a:p>
          <a:p>
            <a:pPr marL="0" indent="0">
              <a:buNone/>
            </a:pPr>
            <a:r>
              <a:rPr lang="en-US" dirty="0"/>
              <a:t>:::</a:t>
            </a:r>
          </a:p>
          <a:p>
            <a:r>
              <a:rPr lang="en-US" b="1" dirty="0"/>
              <a:t>Exercise 2f</a:t>
            </a:r>
            <a:r>
              <a:rPr lang="en-US" dirty="0"/>
              <a:t>: Introduce tab panels in the exercise doc, one with some text and another one with a different text</a:t>
            </a:r>
          </a:p>
          <a:p>
            <a:pPr marL="0" indent="0">
              <a:buNone/>
            </a:pPr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A3BF71-8460-5BD3-0FFD-04882FA177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795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R code chunks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089600"/>
          </a:xfrm>
        </p:spPr>
        <p:txBody>
          <a:bodyPr/>
          <a:lstStyle/>
          <a:p>
            <a:pPr lvl="0"/>
            <a:r>
              <a:rPr lang="en-US" dirty="0"/>
              <a:t>Used to import data, to do calculations and statistical analysis</a:t>
            </a:r>
          </a:p>
          <a:p>
            <a:pPr lvl="1"/>
            <a:r>
              <a:rPr lang="en-US" dirty="0"/>
              <a:t>(incl all proceeding steps)</a:t>
            </a:r>
          </a:p>
          <a:p>
            <a:pPr lvl="1"/>
            <a:endParaRPr lang="en-US" dirty="0"/>
          </a:p>
          <a:p>
            <a:r>
              <a:rPr lang="en-US" dirty="0"/>
              <a:t>R code chunks produce</a:t>
            </a:r>
          </a:p>
          <a:p>
            <a:pPr lvl="1"/>
            <a:r>
              <a:rPr lang="en-US" dirty="0"/>
              <a:t>Text output, tables, graphics</a:t>
            </a:r>
          </a:p>
          <a:p>
            <a:pPr lvl="1"/>
            <a:endParaRPr lang="en-US" dirty="0"/>
          </a:p>
          <a:p>
            <a:r>
              <a:rPr lang="en-US" dirty="0"/>
              <a:t>Contain R code which is executed when document is generated</a:t>
            </a:r>
          </a:p>
          <a:p>
            <a:endParaRPr lang="en-US" dirty="0"/>
          </a:p>
          <a:p>
            <a:pPr marL="1560512" lvl="2" indent="0">
              <a:buNone/>
            </a:pPr>
            <a:r>
              <a:rPr lang="en-US" dirty="0"/>
              <a:t>	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9280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R code chunks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092545"/>
            <a:ext cx="8521188" cy="488433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Distinct begin ```{r}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Distinct end    ```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Can have name to refer to (#| label: name)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Inside </a:t>
            </a:r>
            <a:r>
              <a:rPr lang="en-US"/>
              <a:t>the chunk use </a:t>
            </a:r>
            <a:r>
              <a:rPr lang="en-US" dirty="0"/>
              <a:t>‘normal’ R code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Many code chunk options via ‘hash pipe’ #|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28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B89B23-E077-AD69-70D0-471E50408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19" y="3429000"/>
            <a:ext cx="3392928" cy="281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73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Chunk options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29</a:t>
            </a:fld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B19FB4-FD1C-45E6-9DE3-D239C0C2A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" y="1191341"/>
            <a:ext cx="7762875" cy="420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99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8809-05A9-C4D3-DE4E-5B2086366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Quarto?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5DF25-94DF-0BD9-30D2-E14BDC6F46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238089"/>
            <a:ext cx="8521188" cy="4089600"/>
          </a:xfrm>
        </p:spPr>
        <p:txBody>
          <a:bodyPr/>
          <a:lstStyle/>
          <a:p>
            <a:r>
              <a:rPr lang="en-US" dirty="0"/>
              <a:t>Reproducible workflow!</a:t>
            </a:r>
          </a:p>
          <a:p>
            <a:r>
              <a:rPr lang="en-US" dirty="0"/>
              <a:t>No more copying and pasting from various software programs </a:t>
            </a:r>
          </a:p>
          <a:p>
            <a:r>
              <a:rPr lang="en-US" dirty="0"/>
              <a:t>No more errors resulting from copying and pasting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90CC4-4A1F-4FB5-D70B-39E5551E76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</a:t>
            </a:fld>
            <a:endParaRPr lang="en-GB" dirty="0"/>
          </a:p>
        </p:txBody>
      </p:sp>
      <p:pic>
        <p:nvPicPr>
          <p:cNvPr id="1026" name="Picture 2" descr="A person showing another person what steps to take to make their data research reproducible. There is a path with several steps- Here are my data - Here are my tools - Here is my code - Here are my results">
            <a:extLst>
              <a:ext uri="{FF2B5EF4-FFF2-40B4-BE49-F238E27FC236}">
                <a16:creationId xmlns:a16="http://schemas.microsoft.com/office/drawing/2014/main" id="{C4080910-D899-8D6C-CCE3-CF68B6781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297" y="3013787"/>
            <a:ext cx="4322762" cy="305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7579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Options can also be put in </a:t>
            </a:r>
            <a:r>
              <a:rPr lang="en-GB" dirty="0" err="1"/>
              <a:t>yaml</a:t>
            </a:r>
            <a:endParaRPr lang="en-GB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30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2265027"/>
            <a:ext cx="8521188" cy="3450097"/>
          </a:xfrm>
        </p:spPr>
        <p:txBody>
          <a:bodyPr/>
          <a:lstStyle/>
          <a:p>
            <a:pPr lvl="1"/>
            <a:r>
              <a:rPr lang="en-US" dirty="0"/>
              <a:t>Options placed in the YAML under execute will be executed for all code chunks</a:t>
            </a:r>
          </a:p>
          <a:p>
            <a:pPr lvl="1"/>
            <a:r>
              <a:rPr lang="en-US" dirty="0"/>
              <a:t>These general settings can be overruled in individual code chunks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C91B83-4146-D10E-3EFF-3386B4F3A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93" y="1162353"/>
            <a:ext cx="2200582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42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Exercise 3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31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098306"/>
            <a:ext cx="8521188" cy="4523888"/>
          </a:xfrm>
        </p:spPr>
        <p:txBody>
          <a:bodyPr/>
          <a:lstStyle/>
          <a:p>
            <a:r>
              <a:rPr lang="en-US" sz="2000" dirty="0"/>
              <a:t>Continue with </a:t>
            </a:r>
            <a:r>
              <a:rPr lang="en-US" sz="2000" b="1" dirty="0"/>
              <a:t>exercise 3 </a:t>
            </a:r>
            <a:r>
              <a:rPr lang="en-US" sz="2000" dirty="0"/>
              <a:t>in your doc</a:t>
            </a:r>
          </a:p>
          <a:p>
            <a:pPr lvl="1"/>
            <a:r>
              <a:rPr lang="en-US" sz="2000" dirty="0"/>
              <a:t>Insert code chunks to load libraries and data</a:t>
            </a:r>
          </a:p>
          <a:p>
            <a:pPr lvl="1"/>
            <a:r>
              <a:rPr lang="en-US" sz="2000" dirty="0"/>
              <a:t>Use the slash (/) character in Visual mode (the fastest way) to start code chunks (Ctrl-Alt-I in source mode)</a:t>
            </a:r>
          </a:p>
          <a:p>
            <a:pPr lvl="1"/>
            <a:r>
              <a:rPr lang="en-US" sz="2000" dirty="0"/>
              <a:t>Give code chunks a name and make use of chunk options with the hash pipe (#|)</a:t>
            </a:r>
            <a:endParaRPr lang="en-NL" sz="2000" dirty="0"/>
          </a:p>
          <a:p>
            <a:r>
              <a:rPr lang="en-US" sz="2000" dirty="0"/>
              <a:t>Chunk names:</a:t>
            </a:r>
          </a:p>
          <a:p>
            <a:pPr lvl="1"/>
            <a:r>
              <a:rPr lang="en-US" sz="2000" dirty="0"/>
              <a:t>#| label: </a:t>
            </a:r>
            <a:r>
              <a:rPr lang="en-US" sz="2000" dirty="0" err="1"/>
              <a:t>chunkname</a:t>
            </a:r>
            <a:endParaRPr lang="en-US" sz="2000" dirty="0"/>
          </a:p>
          <a:p>
            <a:pPr lvl="1"/>
            <a:r>
              <a:rPr lang="en-US" sz="2000" dirty="0"/>
              <a:t>#| label: chunk-name</a:t>
            </a:r>
          </a:p>
          <a:p>
            <a:pPr lvl="1"/>
            <a:r>
              <a:rPr lang="en-US" sz="2000" dirty="0"/>
              <a:t>#| label: chunkname1</a:t>
            </a:r>
          </a:p>
          <a:p>
            <a:pPr lvl="1"/>
            <a:r>
              <a:rPr lang="en-US" sz="2000" dirty="0"/>
              <a:t>NOT: #| label: </a:t>
            </a:r>
            <a:r>
              <a:rPr lang="en-US" sz="2000" dirty="0" err="1"/>
              <a:t>my_chunkname</a:t>
            </a:r>
            <a:r>
              <a:rPr lang="en-US" sz="2000" dirty="0"/>
              <a:t> (no underscores)</a:t>
            </a:r>
          </a:p>
          <a:p>
            <a:pPr lvl="1"/>
            <a:r>
              <a:rPr lang="en-US" sz="2000" dirty="0"/>
              <a:t>NOT: #| label: chunk name (no spaces)</a:t>
            </a: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091609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Inline code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0896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Numbers etc. may be needed in a text paragraph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Code chunk not suited for this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Use inline code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single backticks ‘r </a:t>
            </a:r>
            <a:r>
              <a:rPr lang="en-US" i="1" dirty="0" err="1"/>
              <a:t>RCodeGoesHere</a:t>
            </a:r>
            <a:r>
              <a:rPr lang="en-US" i="1" dirty="0"/>
              <a:t>`</a:t>
            </a:r>
            <a:endParaRPr lang="en-US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32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FFD184-F86A-4D60-9C09-10B31BF66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226" y="1845884"/>
            <a:ext cx="6248400" cy="73342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6DD5A83-B0A5-4466-9FBC-542909D2B1E6}"/>
              </a:ext>
            </a:extLst>
          </p:cNvPr>
          <p:cNvSpPr/>
          <p:nvPr/>
        </p:nvSpPr>
        <p:spPr>
          <a:xfrm>
            <a:off x="1354226" y="2022370"/>
            <a:ext cx="281627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DCF6D9-21D6-425D-A346-C5793C6EFDF2}"/>
              </a:ext>
            </a:extLst>
          </p:cNvPr>
          <p:cNvSpPr/>
          <p:nvPr/>
        </p:nvSpPr>
        <p:spPr>
          <a:xfrm>
            <a:off x="6825246" y="2045439"/>
            <a:ext cx="380897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0954A8-BA21-4864-9044-A03FEA8AD7C6}"/>
              </a:ext>
            </a:extLst>
          </p:cNvPr>
          <p:cNvSpPr/>
          <p:nvPr/>
        </p:nvSpPr>
        <p:spPr>
          <a:xfrm>
            <a:off x="1354226" y="2290828"/>
            <a:ext cx="472075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99EAE3-E67B-442D-BAA2-FC1B5C4AE84D}"/>
              </a:ext>
            </a:extLst>
          </p:cNvPr>
          <p:cNvSpPr/>
          <p:nvPr/>
        </p:nvSpPr>
        <p:spPr>
          <a:xfrm>
            <a:off x="5465129" y="2290827"/>
            <a:ext cx="380897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6BD751-A07A-4C72-A330-4E46B3E7BBC0}"/>
              </a:ext>
            </a:extLst>
          </p:cNvPr>
          <p:cNvSpPr/>
          <p:nvPr/>
        </p:nvSpPr>
        <p:spPr>
          <a:xfrm>
            <a:off x="6365786" y="2261239"/>
            <a:ext cx="190448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0DB072B-3BF1-4278-9FE6-E58FB3D7D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02" y="5159259"/>
            <a:ext cx="6153150" cy="6858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4837FF-CE7E-4C50-BAB7-CE5CD0A41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13" y="4501316"/>
            <a:ext cx="7686675" cy="56197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FBC4C9F-0DE8-456D-8582-3A3CA4A17DBB}"/>
              </a:ext>
            </a:extLst>
          </p:cNvPr>
          <p:cNvSpPr/>
          <p:nvPr/>
        </p:nvSpPr>
        <p:spPr>
          <a:xfrm>
            <a:off x="4414797" y="4615146"/>
            <a:ext cx="3762896" cy="334313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4854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19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Exercise 4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33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7CFBA-A3B2-409B-890C-B101F32BF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400961"/>
            <a:ext cx="8521188" cy="4523888"/>
          </a:xfrm>
        </p:spPr>
        <p:txBody>
          <a:bodyPr/>
          <a:lstStyle/>
          <a:p>
            <a:r>
              <a:rPr lang="en-US" dirty="0"/>
              <a:t>Continue with </a:t>
            </a:r>
            <a:r>
              <a:rPr lang="en-US" b="1" dirty="0"/>
              <a:t>exercise 4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Produce some inline code (instructions in reader)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442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2B9B6-BC1A-E45C-5A1E-768D135D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 and graphs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BECB0-BD9A-3313-B605-57167A1FD9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072106"/>
            <a:ext cx="8521188" cy="4089600"/>
          </a:xfrm>
        </p:spPr>
        <p:txBody>
          <a:bodyPr/>
          <a:lstStyle/>
          <a:p>
            <a:r>
              <a:rPr lang="en-US" sz="2000" dirty="0"/>
              <a:t>The basis for tables and graphs is formed by tidy data in </a:t>
            </a:r>
            <a:r>
              <a:rPr lang="en-US" sz="2000" dirty="0" err="1"/>
              <a:t>dataframes</a:t>
            </a:r>
            <a:r>
              <a:rPr lang="en-US" sz="2000" dirty="0"/>
              <a:t> or </a:t>
            </a:r>
            <a:r>
              <a:rPr lang="en-US" sz="2000" dirty="0" err="1"/>
              <a:t>tibbles</a:t>
            </a:r>
            <a:endParaRPr lang="en-US" sz="2000" dirty="0"/>
          </a:p>
          <a:p>
            <a:r>
              <a:rPr lang="en-US" sz="2000" dirty="0"/>
              <a:t>Data wrangling may be needed to get the data in the right format</a:t>
            </a:r>
          </a:p>
          <a:p>
            <a:r>
              <a:rPr lang="en-US" sz="2000" dirty="0"/>
              <a:t>The R package </a:t>
            </a:r>
            <a:r>
              <a:rPr lang="en-US" sz="2000" dirty="0" err="1"/>
              <a:t>tidyverse</a:t>
            </a:r>
            <a:r>
              <a:rPr lang="en-US" sz="2000" dirty="0"/>
              <a:t> is developed for that</a:t>
            </a:r>
          </a:p>
          <a:p>
            <a:r>
              <a:rPr lang="en-US" sz="2000" dirty="0"/>
              <a:t>Tables and graphs can be automatically numbered and referenced by:</a:t>
            </a:r>
          </a:p>
          <a:p>
            <a:pPr lvl="1"/>
            <a:r>
              <a:rPr lang="en-US" sz="2000" dirty="0"/>
              <a:t>#| label: fig-name</a:t>
            </a:r>
          </a:p>
          <a:p>
            <a:pPr lvl="1"/>
            <a:r>
              <a:rPr lang="en-US" sz="2000" dirty="0"/>
              <a:t>#| fig-cap: This is figure X</a:t>
            </a:r>
          </a:p>
          <a:p>
            <a:pPr lvl="1"/>
            <a:r>
              <a:rPr lang="en-US" sz="2000" dirty="0"/>
              <a:t>#| label: </a:t>
            </a:r>
            <a:r>
              <a:rPr lang="en-US" sz="2000" dirty="0" err="1"/>
              <a:t>tbl</a:t>
            </a:r>
            <a:r>
              <a:rPr lang="en-US" sz="2000" dirty="0"/>
              <a:t>-name</a:t>
            </a:r>
          </a:p>
          <a:p>
            <a:pPr lvl="1"/>
            <a:r>
              <a:rPr lang="en-US" sz="2000" dirty="0"/>
              <a:t>#| </a:t>
            </a:r>
            <a:r>
              <a:rPr lang="en-US" sz="2000" dirty="0" err="1"/>
              <a:t>tbl</a:t>
            </a:r>
            <a:r>
              <a:rPr lang="en-US" sz="2000" dirty="0"/>
              <a:t>-cap: This is Table X</a:t>
            </a:r>
            <a:endParaRPr lang="en-NL" sz="2000" dirty="0"/>
          </a:p>
          <a:p>
            <a:r>
              <a:rPr lang="en-US" sz="2000" dirty="0"/>
              <a:t>Reference in text: @fig-name, or @tbl-name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DB2F4-CDAE-00D8-9218-38A512ED33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98573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B538B-77C0-4F11-B00E-2A40A1E59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Tidyverse</a:t>
            </a:r>
            <a:r>
              <a:rPr lang="en-US" dirty="0"/>
              <a:t> – once again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7D45BA-AB1E-4236-A3EE-EBF5B21952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404491"/>
            <a:ext cx="8521188" cy="4356108"/>
          </a:xfrm>
        </p:spPr>
        <p:txBody>
          <a:bodyPr/>
          <a:lstStyle/>
          <a:p>
            <a:r>
              <a:rPr lang="en-US" dirty="0"/>
              <a:t>Consistent ecosystem of packages for statistics with R</a:t>
            </a:r>
          </a:p>
          <a:p>
            <a:r>
              <a:rPr lang="en-US" dirty="0"/>
              <a:t>Modelled on the concept of tidy data</a:t>
            </a:r>
          </a:p>
          <a:p>
            <a:r>
              <a:rPr lang="en-US" dirty="0"/>
              <a:t>Tidy data:</a:t>
            </a:r>
          </a:p>
          <a:p>
            <a:pPr lvl="1"/>
            <a:r>
              <a:rPr lang="en-US" dirty="0"/>
              <a:t>Every column is a variable</a:t>
            </a:r>
          </a:p>
          <a:p>
            <a:pPr lvl="1"/>
            <a:r>
              <a:rPr lang="en-US" dirty="0"/>
              <a:t>Every row is an observation</a:t>
            </a:r>
          </a:p>
          <a:p>
            <a:pPr lvl="1"/>
            <a:r>
              <a:rPr lang="en-US" dirty="0"/>
              <a:t>Every cell is a single value</a:t>
            </a:r>
          </a:p>
          <a:p>
            <a:pPr lvl="1"/>
            <a:endParaRPr lang="en-US" dirty="0"/>
          </a:p>
          <a:p>
            <a:r>
              <a:rPr lang="en-US" dirty="0"/>
              <a:t>Store your data like this and you’ll spent less time fighting with R and more time on your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A2EA0-6502-4A27-9795-0B7ED1C361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35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B4763E-BAB5-41C4-BE6C-96DB61827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63" y="2898571"/>
            <a:ext cx="30765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65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9D505-E370-9851-1047-336D2EB9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Tables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9E7AE-D4F1-A10D-0552-CCBF605348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329923"/>
            <a:ext cx="8521188" cy="4089600"/>
          </a:xfrm>
        </p:spPr>
        <p:txBody>
          <a:bodyPr/>
          <a:lstStyle/>
          <a:p>
            <a:r>
              <a:rPr lang="en-US" dirty="0"/>
              <a:t>Writing tables in markdown format is very rudimentary and not further discussed in this workshop</a:t>
            </a:r>
          </a:p>
          <a:p>
            <a:r>
              <a:rPr lang="en-US" dirty="0"/>
              <a:t>Many packages to produce tables from data have been developed over the years</a:t>
            </a:r>
          </a:p>
          <a:p>
            <a:r>
              <a:rPr lang="en-US" dirty="0"/>
              <a:t>The </a:t>
            </a:r>
            <a:r>
              <a:rPr lang="en-US" dirty="0" err="1"/>
              <a:t>kable</a:t>
            </a:r>
            <a:r>
              <a:rPr lang="en-US" dirty="0"/>
              <a:t> function from the package </a:t>
            </a:r>
            <a:r>
              <a:rPr lang="en-US" dirty="0" err="1"/>
              <a:t>knitr</a:t>
            </a:r>
            <a:r>
              <a:rPr lang="en-US" dirty="0"/>
              <a:t> (and its extension </a:t>
            </a:r>
            <a:r>
              <a:rPr lang="en-US" dirty="0" err="1"/>
              <a:t>kableExtra</a:t>
            </a:r>
            <a:r>
              <a:rPr lang="en-US" dirty="0"/>
              <a:t>) was recommended for </a:t>
            </a:r>
            <a:r>
              <a:rPr lang="en-US" dirty="0" err="1"/>
              <a:t>RMarkdown</a:t>
            </a:r>
            <a:endParaRPr lang="en-US" dirty="0"/>
          </a:p>
          <a:p>
            <a:r>
              <a:rPr lang="en-US" dirty="0"/>
              <a:t>A relatively new package </a:t>
            </a:r>
            <a:r>
              <a:rPr lang="en-US" dirty="0" err="1"/>
              <a:t>gt</a:t>
            </a:r>
            <a:r>
              <a:rPr lang="en-US" dirty="0"/>
              <a:t> developed by the </a:t>
            </a:r>
            <a:r>
              <a:rPr lang="en-US" dirty="0" err="1"/>
              <a:t>Rstudio</a:t>
            </a:r>
            <a:r>
              <a:rPr lang="en-US" dirty="0"/>
              <a:t> team: </a:t>
            </a:r>
            <a:r>
              <a:rPr lang="en-US" dirty="0" err="1"/>
              <a:t>gt</a:t>
            </a:r>
            <a:r>
              <a:rPr lang="en-US" dirty="0"/>
              <a:t> = grammar of tables</a:t>
            </a:r>
          </a:p>
          <a:p>
            <a:r>
              <a:rPr lang="en-US" dirty="0"/>
              <a:t>With the advent of Quarto, every table package can easily be integrated via code chunks</a:t>
            </a:r>
          </a:p>
          <a:p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B15FD2-011D-0FBE-BAEA-A311FC7AEA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291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D95-7172-3BF1-5F10-5BE8F9B10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 in Quarto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9B67B-7A46-BAC4-4CB7-355E8A2A65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065228"/>
            <a:ext cx="8521188" cy="4089600"/>
          </a:xfrm>
        </p:spPr>
        <p:txBody>
          <a:bodyPr/>
          <a:lstStyle/>
          <a:p>
            <a:r>
              <a:rPr lang="en-US" dirty="0"/>
              <a:t>A simple table (not necessarily based on data) can be directly inserted in the text when in Visual mode: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0487C4-C3BD-75A3-892E-2EDEC31C71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37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FE044-23BF-9369-8BD8-E0EE4617B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821" y="1919105"/>
            <a:ext cx="2026267" cy="468623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98359A5-6618-D172-AC58-36F7410B66B6}"/>
              </a:ext>
            </a:extLst>
          </p:cNvPr>
          <p:cNvSpPr/>
          <p:nvPr/>
        </p:nvSpPr>
        <p:spPr>
          <a:xfrm>
            <a:off x="884316" y="2688923"/>
            <a:ext cx="2304047" cy="330869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EA0EC-29F8-237C-470D-32D401ECC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910" y="2043079"/>
            <a:ext cx="4277322" cy="213389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0E13F5-E559-593F-74F1-BD1EECACCDA7}"/>
              </a:ext>
            </a:extLst>
          </p:cNvPr>
          <p:cNvCxnSpPr/>
          <p:nvPr/>
        </p:nvCxnSpPr>
        <p:spPr>
          <a:xfrm>
            <a:off x="3320716" y="2854357"/>
            <a:ext cx="757989" cy="0"/>
          </a:xfrm>
          <a:prstGeom prst="straightConnector1">
            <a:avLst/>
          </a:prstGeom>
          <a:ln w="4762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D2C101-CA53-F6FF-956C-2FEA005688F8}"/>
              </a:ext>
            </a:extLst>
          </p:cNvPr>
          <p:cNvSpPr txBox="1"/>
          <p:nvPr/>
        </p:nvSpPr>
        <p:spPr>
          <a:xfrm>
            <a:off x="4463717" y="4842711"/>
            <a:ext cx="3651584" cy="76437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dirty="0">
                <a:latin typeface="Verdana" pitchFamily="34" charset="0"/>
              </a:rPr>
              <a:t>Table needs to be filled in by hand, </a:t>
            </a:r>
          </a:p>
          <a:p>
            <a:pPr>
              <a:lnSpc>
                <a:spcPts val="1800"/>
              </a:lnSpc>
            </a:pPr>
            <a:endParaRPr lang="en-US" sz="1400" dirty="0">
              <a:latin typeface="Verdana" pitchFamily="34" charset="0"/>
            </a:endParaRPr>
          </a:p>
          <a:p>
            <a:pPr>
              <a:lnSpc>
                <a:spcPts val="1800"/>
              </a:lnSpc>
            </a:pPr>
            <a:r>
              <a:rPr lang="en-US" sz="1400" dirty="0">
                <a:latin typeface="Verdana" pitchFamily="34" charset="0"/>
              </a:rPr>
              <a:t>not transparent when used for data!</a:t>
            </a:r>
            <a:endParaRPr lang="en-NL" sz="14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76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Demo: </a:t>
            </a:r>
            <a:r>
              <a:rPr lang="en-GB" dirty="0" err="1"/>
              <a:t>mtcars</a:t>
            </a:r>
            <a:r>
              <a:rPr lang="en-GB" dirty="0"/>
              <a:t> data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089600"/>
          </a:xfrm>
        </p:spPr>
        <p:txBody>
          <a:bodyPr/>
          <a:lstStyle/>
          <a:p>
            <a:pPr lvl="0"/>
            <a:r>
              <a:rPr lang="en-US" dirty="0"/>
              <a:t>Motor Trend Car Road Tests</a:t>
            </a:r>
          </a:p>
          <a:p>
            <a:pPr lvl="0"/>
            <a:r>
              <a:rPr lang="en-US" dirty="0"/>
              <a:t>The data was extracted from the 1974 Motor Trend US magazine and comprises fuel consumption and 10 aspects of automobile design and performance for 32 automobiles (1973–74 models).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The data set is available in base R</a:t>
            </a:r>
          </a:p>
          <a:p>
            <a:pPr lvl="0"/>
            <a:r>
              <a:rPr lang="en-US" dirty="0"/>
              <a:t>Let’s produce some tables from this </a:t>
            </a:r>
            <a:r>
              <a:rPr lang="en-US" dirty="0" err="1"/>
              <a:t>dataframe</a:t>
            </a:r>
            <a:endParaRPr lang="en-US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38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84B98A-2291-43FB-990D-FC7ED78EF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742" y="3429000"/>
            <a:ext cx="68389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008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05BBD-24E1-902A-FE68-96E45626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packages: </a:t>
            </a:r>
            <a:r>
              <a:rPr lang="en-US" dirty="0" err="1"/>
              <a:t>kable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73DF7-D9EA-F812-664A-45DF31E9CE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185676"/>
            <a:ext cx="8521188" cy="4089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Tables based on data: use packages in code chunks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DE35B-44CF-99B7-B97D-04DD976AC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39</a:t>
            </a:fld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21C78D1-B27C-7070-0372-98FE93941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206" y="1716399"/>
            <a:ext cx="6329106" cy="13610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6E506F-1198-9B04-8F40-966EBBFEE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10" y="3184252"/>
            <a:ext cx="7041258" cy="285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74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17299-22D4-8FDF-D7B3-C7624543F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0CC6D-7A13-0FAD-AC1B-7AB768E3E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F477C-B350-07A1-E818-A8F9CA656E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</a:t>
            </a:fld>
            <a:endParaRPr lang="en-GB" dirty="0"/>
          </a:p>
        </p:txBody>
      </p:sp>
      <p:pic>
        <p:nvPicPr>
          <p:cNvPr id="5" name="a reproducible workflow">
            <a:hlinkClick r:id="" action="ppaction://media"/>
            <a:extLst>
              <a:ext uri="{FF2B5EF4-FFF2-40B4-BE49-F238E27FC236}">
                <a16:creationId xmlns:a16="http://schemas.microsoft.com/office/drawing/2014/main" id="{C6AFA897-A62C-2742-5690-15C49CFFF5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99" y="809625"/>
            <a:ext cx="9093731" cy="511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73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6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247D1-0C8A-5B62-7C7B-65EA51E29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packages: </a:t>
            </a:r>
            <a:r>
              <a:rPr lang="en-US" dirty="0" err="1"/>
              <a:t>kable</a:t>
            </a:r>
            <a:r>
              <a:rPr lang="en-US" dirty="0"/>
              <a:t> + </a:t>
            </a:r>
            <a:r>
              <a:rPr lang="en-US" dirty="0" err="1"/>
              <a:t>kableExtra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5D76D-D0E5-1AF7-1444-896C844C4B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40</a:t>
            </a:fld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38CE6C-AB91-3069-D782-890BA5EEB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440" y="3007895"/>
            <a:ext cx="4174141" cy="37085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023544-DFD1-344A-F912-C2946C9F8C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058" y="1056295"/>
            <a:ext cx="5949616" cy="19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38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D7FB-4702-EC0D-C53D-3BC5C4435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package </a:t>
            </a:r>
            <a:r>
              <a:rPr lang="en-US" dirty="0" err="1"/>
              <a:t>gt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CC9BEF-EE05-48BF-A5E9-9A5BCA8409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41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59D976-00A3-2C33-2C29-3923E236A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247" y="1217025"/>
            <a:ext cx="5725021" cy="19646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D78E97-6663-3425-BA1B-FE013A322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352" y="3297219"/>
            <a:ext cx="7544853" cy="265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899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34D0-78F2-74DD-55ED-C978840B6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Packages built upon </a:t>
            </a:r>
            <a:r>
              <a:rPr lang="en-US" dirty="0" err="1"/>
              <a:t>gt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2C1AF-E6B2-BE35-EB0B-F6CA60C2F4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017102"/>
            <a:ext cx="8521188" cy="4089600"/>
          </a:xfrm>
        </p:spPr>
        <p:txBody>
          <a:bodyPr/>
          <a:lstStyle/>
          <a:p>
            <a:r>
              <a:rPr lang="en-US" dirty="0"/>
              <a:t>Packages </a:t>
            </a:r>
            <a:r>
              <a:rPr lang="en-US" dirty="0" err="1"/>
              <a:t>gtextra</a:t>
            </a:r>
            <a:r>
              <a:rPr lang="en-US" dirty="0"/>
              <a:t> and </a:t>
            </a:r>
            <a:r>
              <a:rPr lang="en-US" dirty="0" err="1"/>
              <a:t>gtsummary</a:t>
            </a:r>
            <a:r>
              <a:rPr lang="en-US" dirty="0"/>
              <a:t> produce publication-ready tables:</a:t>
            </a:r>
          </a:p>
          <a:p>
            <a:pPr lvl="1"/>
            <a:r>
              <a:rPr lang="en-US" dirty="0"/>
              <a:t>From a regression model</a:t>
            </a:r>
          </a:p>
          <a:p>
            <a:pPr lvl="1"/>
            <a:r>
              <a:rPr lang="en-US" dirty="0"/>
              <a:t>Summary table from a </a:t>
            </a:r>
            <a:r>
              <a:rPr lang="en-US" dirty="0" err="1"/>
              <a:t>dataframe</a:t>
            </a:r>
            <a:r>
              <a:rPr lang="en-US" dirty="0"/>
              <a:t>/</a:t>
            </a:r>
            <a:r>
              <a:rPr lang="en-US" dirty="0" err="1"/>
              <a:t>tibble</a:t>
            </a:r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3D20F6-8FAA-2DFB-3940-3FC48AA1E3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42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E27F64-6418-0656-95D1-BEA25C4D5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61" y="2919882"/>
            <a:ext cx="4768542" cy="11347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B739BC-6021-3DF9-988E-0621CA9D9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544" y="2677596"/>
            <a:ext cx="3475462" cy="40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10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0FABE-22D7-8B5E-481C-792047BCF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packages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65B046-FC99-950C-4CF5-E08B326CC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023113"/>
            <a:ext cx="8521188" cy="4089600"/>
          </a:xfrm>
        </p:spPr>
        <p:txBody>
          <a:bodyPr/>
          <a:lstStyle/>
          <a:p>
            <a:r>
              <a:rPr lang="en-US" sz="2000" dirty="0"/>
              <a:t>There is a variety of packages to produce tables:</a:t>
            </a:r>
          </a:p>
          <a:p>
            <a:pPr lvl="1"/>
            <a:r>
              <a:rPr lang="en-US" sz="2000" dirty="0" err="1"/>
              <a:t>kable</a:t>
            </a:r>
            <a:r>
              <a:rPr lang="en-US" sz="2000" dirty="0"/>
              <a:t> + </a:t>
            </a:r>
            <a:r>
              <a:rPr lang="en-US" sz="2000" dirty="0" err="1"/>
              <a:t>kableExtra</a:t>
            </a:r>
            <a:endParaRPr lang="en-US" sz="2000" dirty="0"/>
          </a:p>
          <a:p>
            <a:pPr lvl="1"/>
            <a:r>
              <a:rPr lang="en-US" sz="2000" dirty="0" err="1"/>
              <a:t>gt</a:t>
            </a:r>
            <a:r>
              <a:rPr lang="en-US" sz="2000" dirty="0"/>
              <a:t> + </a:t>
            </a:r>
            <a:r>
              <a:rPr lang="en-US" sz="2000" dirty="0" err="1"/>
              <a:t>gtsummary</a:t>
            </a:r>
            <a:r>
              <a:rPr lang="en-US" sz="2000" dirty="0"/>
              <a:t> + </a:t>
            </a:r>
            <a:r>
              <a:rPr lang="en-US" sz="2000" dirty="0" err="1"/>
              <a:t>gtextra</a:t>
            </a:r>
            <a:endParaRPr lang="en-US" sz="2000" dirty="0"/>
          </a:p>
          <a:p>
            <a:pPr lvl="1"/>
            <a:r>
              <a:rPr lang="en-US" sz="2000" dirty="0"/>
              <a:t>stargazer</a:t>
            </a:r>
          </a:p>
          <a:p>
            <a:pPr lvl="1"/>
            <a:r>
              <a:rPr lang="en-US" sz="2000" dirty="0" err="1"/>
              <a:t>flextable</a:t>
            </a:r>
            <a:endParaRPr lang="en-US" sz="2000" dirty="0"/>
          </a:p>
          <a:p>
            <a:pPr lvl="1"/>
            <a:r>
              <a:rPr lang="en-US" sz="2000" dirty="0" err="1"/>
              <a:t>huxtable</a:t>
            </a:r>
            <a:endParaRPr lang="en-US" sz="2000" dirty="0"/>
          </a:p>
          <a:p>
            <a:r>
              <a:rPr lang="en-US" sz="2000" dirty="0"/>
              <a:t>Whichever you choose:</a:t>
            </a:r>
          </a:p>
          <a:p>
            <a:pPr lvl="1"/>
            <a:r>
              <a:rPr lang="en-US" sz="2000" dirty="0"/>
              <a:t>Use the prefix ‘</a:t>
            </a:r>
            <a:r>
              <a:rPr lang="en-US" sz="2000" dirty="0" err="1"/>
              <a:t>tbl</a:t>
            </a:r>
            <a:r>
              <a:rPr lang="en-US" sz="2000" dirty="0"/>
              <a:t>-’ so that Quarto knows it’s a table</a:t>
            </a:r>
          </a:p>
          <a:p>
            <a:pPr lvl="1"/>
            <a:r>
              <a:rPr lang="en-US" sz="2000" dirty="0"/>
              <a:t>Label with #| label: </a:t>
            </a:r>
            <a:r>
              <a:rPr lang="en-US" sz="2000" dirty="0" err="1"/>
              <a:t>tbl</a:t>
            </a:r>
            <a:r>
              <a:rPr lang="en-US" sz="2000" dirty="0"/>
              <a:t>-name</a:t>
            </a:r>
          </a:p>
          <a:p>
            <a:pPr lvl="1"/>
            <a:r>
              <a:rPr lang="en-US" sz="2000" dirty="0"/>
              <a:t>Caption with #| </a:t>
            </a:r>
            <a:r>
              <a:rPr lang="en-US" sz="2000" dirty="0" err="1"/>
              <a:t>tbl</a:t>
            </a:r>
            <a:r>
              <a:rPr lang="en-US" sz="2000" dirty="0"/>
              <a:t>-cap: “table caption”</a:t>
            </a:r>
          </a:p>
          <a:p>
            <a:pPr lvl="1"/>
            <a:r>
              <a:rPr lang="en-US" sz="2000" dirty="0"/>
              <a:t>Refer to tables in text with @tbl-name</a:t>
            </a:r>
          </a:p>
          <a:p>
            <a:pPr lvl="1"/>
            <a:endParaRPr lang="en-NL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03CF-C388-6C06-C053-484B5B5862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58613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FC23D-12B6-8644-2B92-A12E019D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exercises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48B2-1FA1-C0A4-3585-DC955BB277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Exercise 5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produce a table in the mock report via ‘insert table’ in Visual mode (this produces actually a markdown table that you can see if you switch to source mode)</a:t>
            </a:r>
          </a:p>
          <a:p>
            <a:pPr lvl="1"/>
            <a:r>
              <a:rPr lang="en-US" dirty="0"/>
              <a:t>Reproduce tables 1, 2, 3 from the penguins manuscript using code chunks and </a:t>
            </a:r>
            <a:r>
              <a:rPr lang="en-US" dirty="0" err="1"/>
              <a:t>kable</a:t>
            </a:r>
            <a:r>
              <a:rPr lang="en-US" dirty="0"/>
              <a:t> and </a:t>
            </a:r>
            <a:r>
              <a:rPr lang="en-US" dirty="0" err="1"/>
              <a:t>kableExtra</a:t>
            </a:r>
            <a:r>
              <a:rPr lang="en-US" dirty="0"/>
              <a:t> (or another package if you like)</a:t>
            </a:r>
          </a:p>
          <a:p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FCB8F-F305-3CE0-09F2-3CF016AD3D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2568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C0437-EFFE-7D2E-3D91-1A5492492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Figures in Quarto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A8153-8BC8-0DEE-AF5F-A24A205803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There are several ways to incorporate figures in a Quarto document</a:t>
            </a:r>
          </a:p>
          <a:p>
            <a:pPr lvl="1"/>
            <a:r>
              <a:rPr lang="en-US" dirty="0"/>
              <a:t>Imported from an outside source (e.g., a logo)</a:t>
            </a:r>
          </a:p>
          <a:p>
            <a:pPr lvl="1"/>
            <a:r>
              <a:rPr lang="en-US" dirty="0"/>
              <a:t>Graphs produced with base R plot functions </a:t>
            </a:r>
          </a:p>
          <a:p>
            <a:pPr lvl="1"/>
            <a:r>
              <a:rPr lang="en-US" dirty="0"/>
              <a:t>Graphs produced with </a:t>
            </a:r>
            <a:r>
              <a:rPr lang="en-US" dirty="0" err="1"/>
              <a:t>ggplot</a:t>
            </a:r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01BF1-D9A7-1A9A-C7CB-6B908FE65F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64295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3AD9F-594D-AD38-0E75-ACF392457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figures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FACED-E3EE-78CE-E7C3-44A073380B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25384"/>
            <a:ext cx="8521188" cy="4089600"/>
          </a:xfrm>
        </p:spPr>
        <p:txBody>
          <a:bodyPr/>
          <a:lstStyle/>
          <a:p>
            <a:r>
              <a:rPr lang="en-US" dirty="0"/>
              <a:t>Two options:</a:t>
            </a:r>
          </a:p>
          <a:p>
            <a:pPr lvl="1"/>
            <a:r>
              <a:rPr lang="en-US" dirty="0"/>
              <a:t>Outside a code chunk: ![caption](link)</a:t>
            </a:r>
          </a:p>
          <a:p>
            <a:pPr lvl="1"/>
            <a:r>
              <a:rPr lang="en-US" dirty="0"/>
              <a:t>With figure reference: ![caption](link){#fig-name}</a:t>
            </a:r>
          </a:p>
          <a:p>
            <a:pPr lvl="1"/>
            <a:r>
              <a:rPr lang="en-US" dirty="0"/>
              <a:t>Inside a code chunk with the </a:t>
            </a:r>
            <a:r>
              <a:rPr lang="en-US" dirty="0" err="1"/>
              <a:t>knitr</a:t>
            </a:r>
            <a:r>
              <a:rPr lang="en-US" dirty="0"/>
              <a:t> function </a:t>
            </a:r>
            <a:r>
              <a:rPr lang="en-US" dirty="0" err="1"/>
              <a:t>include_graphics</a:t>
            </a:r>
            <a:r>
              <a:rPr lang="en-US" dirty="0"/>
              <a:t>():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the prefix ‘fig-’ to label code chunks and to add captions so that Quarto knows it is a figure</a:t>
            </a:r>
          </a:p>
          <a:p>
            <a:r>
              <a:rPr lang="en-US" dirty="0"/>
              <a:t>Refer to in text with @fig-name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02194F-4DAD-D01D-F3BB-BA73CA4169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46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29599D-E819-3F95-1E3A-2A0C8A26F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058" y="3179232"/>
            <a:ext cx="6654468" cy="136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16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07D9F-5DE6-ABFD-0C23-3F72096AC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6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C48CD-0C93-CDE8-23E2-D6F4D834BB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396094"/>
            <a:ext cx="8521188" cy="4089600"/>
          </a:xfrm>
        </p:spPr>
        <p:txBody>
          <a:bodyPr/>
          <a:lstStyle/>
          <a:p>
            <a:r>
              <a:rPr lang="en-US" dirty="0"/>
              <a:t>Import figures in the exercise manuscript </a:t>
            </a:r>
          </a:p>
          <a:p>
            <a:pPr lvl="1"/>
            <a:r>
              <a:rPr lang="en-US" dirty="0"/>
              <a:t>Try the two methods: without and with a code chunk</a:t>
            </a:r>
          </a:p>
          <a:p>
            <a:pPr lvl="1"/>
            <a:r>
              <a:rPr lang="en-US" dirty="0"/>
              <a:t>Refer to the figures in the text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109E0-22FD-62AB-B5E7-7AFDC5CF24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47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07E364-21B9-44D7-5F3D-0A37279CF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181" y="3877539"/>
            <a:ext cx="2243010" cy="14437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F8E2FF-276C-4152-9034-B094DE78B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69" y="3519081"/>
            <a:ext cx="2816358" cy="23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553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ggplot2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521188" cy="4089600"/>
          </a:xfrm>
        </p:spPr>
        <p:txBody>
          <a:bodyPr/>
          <a:lstStyle/>
          <a:p>
            <a:pPr lvl="0"/>
            <a:r>
              <a:rPr lang="en-US" sz="2000" dirty="0"/>
              <a:t>With ggplot2, it's easy to:</a:t>
            </a:r>
          </a:p>
          <a:p>
            <a:pPr lvl="1"/>
            <a:r>
              <a:rPr lang="en-US" sz="2000" dirty="0"/>
              <a:t>produce handsome, publication-quality plots, with automatic legends created from the plot specification</a:t>
            </a:r>
          </a:p>
          <a:p>
            <a:pPr lvl="1"/>
            <a:r>
              <a:rPr lang="en-US" sz="2000" dirty="0"/>
              <a:t>superpose multiple layers (points, lines, maps, tiles, box plots to name a few) from different data sources, with automatically adjusted common scales</a:t>
            </a:r>
          </a:p>
          <a:p>
            <a:pPr lvl="1"/>
            <a:r>
              <a:rPr lang="en-US" sz="2000" dirty="0"/>
              <a:t>add </a:t>
            </a:r>
            <a:r>
              <a:rPr lang="en-US" sz="2000" dirty="0" err="1"/>
              <a:t>customisable</a:t>
            </a:r>
            <a:r>
              <a:rPr lang="en-US" sz="2000" dirty="0"/>
              <a:t> smoothers that use the powerful modelling capabilities of R, such as loess, linear models, </a:t>
            </a:r>
            <a:r>
              <a:rPr lang="en-US" sz="2000" dirty="0" err="1"/>
              <a:t>generalised</a:t>
            </a:r>
            <a:r>
              <a:rPr lang="en-US" sz="2000" dirty="0"/>
              <a:t> additive models and robust regression</a:t>
            </a:r>
          </a:p>
          <a:p>
            <a:pPr lvl="0"/>
            <a:r>
              <a:rPr lang="en-US" sz="2000" dirty="0"/>
              <a:t>Use the package patchwork to combine graphs in the document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4183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GB" dirty="0"/>
              <a:t>Components of graphics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/>
          </p:nvPr>
        </p:nvSpPr>
        <p:spPr>
          <a:xfrm>
            <a:off x="311406" y="1315132"/>
            <a:ext cx="8677026" cy="4089600"/>
          </a:xfrm>
        </p:spPr>
        <p:txBody>
          <a:bodyPr/>
          <a:lstStyle/>
          <a:p>
            <a:pPr lvl="0"/>
            <a:r>
              <a:rPr lang="en-US" sz="1600" dirty="0"/>
              <a:t>data			: the data used (data frame)</a:t>
            </a:r>
          </a:p>
          <a:p>
            <a:pPr lvl="0"/>
            <a:r>
              <a:rPr lang="en-US" sz="1600" dirty="0"/>
              <a:t>coordinate system	: 2d space used (</a:t>
            </a:r>
            <a:r>
              <a:rPr lang="en-US" sz="1600" dirty="0" err="1"/>
              <a:t>cartersian</a:t>
            </a:r>
            <a:r>
              <a:rPr lang="en-US" sz="1600" dirty="0"/>
              <a:t>, polar, …)</a:t>
            </a:r>
          </a:p>
          <a:p>
            <a:pPr lvl="0"/>
            <a:r>
              <a:rPr lang="en-US" sz="1600" dirty="0" err="1"/>
              <a:t>geoms</a:t>
            </a:r>
            <a:r>
              <a:rPr lang="en-US" sz="1600" dirty="0"/>
              <a:t>		: type of plot (points, lines, polygons, …</a:t>
            </a:r>
          </a:p>
          <a:p>
            <a:pPr lvl="0"/>
            <a:r>
              <a:rPr lang="en-US" sz="1600" dirty="0"/>
              <a:t>aesthetics		: visual characteristics (size, color, shape, fill, …)</a:t>
            </a:r>
          </a:p>
          <a:p>
            <a:pPr lvl="0"/>
            <a:r>
              <a:rPr lang="en-US" sz="1600" dirty="0"/>
              <a:t>scales			: conversion to display values (log, color, size, …)</a:t>
            </a:r>
          </a:p>
          <a:p>
            <a:pPr lvl="0"/>
            <a:r>
              <a:rPr lang="en-US" sz="1600" dirty="0"/>
              <a:t>stats			: stat transformation (counts, mean, median, 					regression lines)</a:t>
            </a:r>
          </a:p>
          <a:p>
            <a:pPr lvl="0"/>
            <a:r>
              <a:rPr lang="en-US" sz="1600" dirty="0"/>
              <a:t>facets			: how is data split in subsets with own small graphs</a:t>
            </a:r>
          </a:p>
          <a:p>
            <a:pPr lvl="0"/>
            <a:endParaRPr lang="en-GB" sz="1600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432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dirty="0"/>
              <a:t>Suggested steps in your workflow -1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21200" y="1152582"/>
            <a:ext cx="8521188" cy="4089600"/>
          </a:xfrm>
        </p:spPr>
        <p:txBody>
          <a:bodyPr/>
          <a:lstStyle/>
          <a:p>
            <a:r>
              <a:rPr lang="en-US" dirty="0"/>
              <a:t>Start with a Quarto project in a new or existing directory </a:t>
            </a:r>
          </a:p>
          <a:p>
            <a:pPr lvl="1"/>
            <a:r>
              <a:rPr lang="en-US" dirty="0"/>
              <a:t>do this always for every new topic!</a:t>
            </a:r>
          </a:p>
          <a:p>
            <a:pPr lvl="1"/>
            <a:r>
              <a:rPr lang="en-US" dirty="0"/>
              <a:t>“one folder – one project mentality”, easy to do in RStudio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C22D0F-1804-EBCD-6008-6B90B7BE5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4969"/>
            <a:ext cx="9144000" cy="200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45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B6CFC-9396-4891-8249-7C7BCF8E8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46479-E8AF-4286-B7D7-52CAC4523E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143" y="1308683"/>
            <a:ext cx="3185607" cy="460777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(short) overview in cheat sheet ggplot2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36DC36-0781-4DCA-B55D-D958FEF136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50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81E0F6-C435-4BBF-9C8D-407D15182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7" y="71437"/>
            <a:ext cx="5381625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84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88DE8-A2A8-7740-C137-6859E31F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7</a:t>
            </a:r>
            <a:r>
              <a:rPr lang="en-US" dirty="0"/>
              <a:t>: graphs in the exercise report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F4724-5572-1661-60BE-A5769C9E14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Reproduce Figures 2, 3, 4, 5, and 6 in the penguins report using </a:t>
            </a:r>
            <a:r>
              <a:rPr lang="en-US" dirty="0" err="1"/>
              <a:t>ggplot</a:t>
            </a:r>
            <a:endParaRPr lang="en-US" dirty="0"/>
          </a:p>
          <a:p>
            <a:r>
              <a:rPr lang="en-US" dirty="0"/>
              <a:t>Give captions to the figures</a:t>
            </a:r>
          </a:p>
          <a:p>
            <a:r>
              <a:rPr lang="en-US" dirty="0"/>
              <a:t>Use the R package patchwork to combine figures</a:t>
            </a:r>
          </a:p>
          <a:p>
            <a:r>
              <a:rPr lang="en-US" dirty="0"/>
              <a:t>Write some text in the manuscript what the figures represent and refer to them in the text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943A7-9726-A8A8-A001-0AED966E6A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80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D51E7-C601-04AA-682C-6EC02159E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47D36-7B09-1000-D392-E418C5037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workshop Part 1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083F4-F6C3-9D2E-5AC5-A265016B2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72775"/>
            <a:ext cx="8521188" cy="4089600"/>
          </a:xfrm>
        </p:spPr>
        <p:txBody>
          <a:bodyPr/>
          <a:lstStyle/>
          <a:p>
            <a:r>
              <a:rPr lang="en-US" dirty="0"/>
              <a:t>Possibility to do some homework to practice what you learned today</a:t>
            </a:r>
          </a:p>
          <a:p>
            <a:r>
              <a:rPr lang="en-US" dirty="0"/>
              <a:t>Use own data if you have them</a:t>
            </a:r>
          </a:p>
          <a:p>
            <a:r>
              <a:rPr lang="en-US" dirty="0"/>
              <a:t>Otherwise: two datasets are available </a:t>
            </a:r>
          </a:p>
          <a:p>
            <a:pPr lvl="1"/>
            <a:r>
              <a:rPr lang="en-US" dirty="0"/>
              <a:t>Wine data</a:t>
            </a:r>
          </a:p>
          <a:p>
            <a:pPr lvl="1"/>
            <a:r>
              <a:rPr lang="en-US" dirty="0"/>
              <a:t>Pottery data</a:t>
            </a:r>
          </a:p>
          <a:p>
            <a:r>
              <a:rPr lang="en-US" dirty="0"/>
              <a:t>Produce two short reports, one for each data set</a:t>
            </a:r>
          </a:p>
          <a:p>
            <a:r>
              <a:rPr lang="en-US" dirty="0"/>
              <a:t>See reader for instructions</a:t>
            </a:r>
          </a:p>
          <a:p>
            <a:r>
              <a:rPr lang="en-US" dirty="0"/>
              <a:t>Will be </a:t>
            </a:r>
            <a:r>
              <a:rPr lang="en-US"/>
              <a:t>used in Part 2 </a:t>
            </a:r>
            <a:r>
              <a:rPr lang="en-US" dirty="0"/>
              <a:t>to compile the three docs into a booklet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EB047-4749-C912-CA99-13E2A20AD1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7833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D8D5C-FB91-36A3-E35C-0A88D7909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69B89-8EC6-A009-9251-E266F6AB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Quarto Part 2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E518D-ED33-82CD-760E-7B031ADD15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Exercises 8 (equations) and 9 (toc, </a:t>
            </a:r>
            <a:r>
              <a:rPr lang="en-US" dirty="0" err="1"/>
              <a:t>lof</a:t>
            </a:r>
            <a:r>
              <a:rPr lang="en-US" dirty="0"/>
              <a:t>, lot, section numbering) </a:t>
            </a:r>
          </a:p>
          <a:p>
            <a:r>
              <a:rPr lang="en-US" dirty="0"/>
              <a:t>Home work (exercises 10 and 11) done?</a:t>
            </a:r>
          </a:p>
          <a:p>
            <a:r>
              <a:rPr lang="en-US" dirty="0"/>
              <a:t>Inserting references</a:t>
            </a:r>
          </a:p>
          <a:p>
            <a:r>
              <a:rPr lang="en-US" dirty="0"/>
              <a:t>Citation styles</a:t>
            </a:r>
          </a:p>
          <a:p>
            <a:r>
              <a:rPr lang="en-US" dirty="0"/>
              <a:t>Compiling separate docs into a booklet</a:t>
            </a:r>
          </a:p>
          <a:p>
            <a:r>
              <a:rPr lang="en-US" dirty="0"/>
              <a:t>Some advanced topics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9955FD-77A7-2CC6-534E-27B2903DFE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83155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AC8E3-93CF-8D2C-4540-21328B59B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equations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8658CF-CA95-EEDA-3518-017BB11D37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43430"/>
            <a:ext cx="8521188" cy="4089600"/>
          </a:xfrm>
        </p:spPr>
        <p:txBody>
          <a:bodyPr/>
          <a:lstStyle/>
          <a:p>
            <a:r>
              <a:rPr lang="en-US" sz="2000" dirty="0"/>
              <a:t>Ways to introduce equations in a document</a:t>
            </a:r>
          </a:p>
          <a:p>
            <a:pPr lvl="1"/>
            <a:r>
              <a:rPr lang="en-US" sz="2000" dirty="0"/>
              <a:t>Inline equations in text: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Equations separated from text on a separate line: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NL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9F823-345D-E201-C590-BBAAE8270E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54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39D20D-8ED3-B7AB-90F6-8A489F351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048" y="1980825"/>
            <a:ext cx="5722947" cy="4457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4F34C0-D3A5-2BD3-0F0A-4908A9A62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048" y="2887433"/>
            <a:ext cx="5722947" cy="95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15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F77E0-57DA-1F74-BCA5-69FC47ADB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equations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8A6A0-3FBD-B559-38CD-A92A8941FD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67492"/>
            <a:ext cx="8521188" cy="4089600"/>
          </a:xfrm>
        </p:spPr>
        <p:txBody>
          <a:bodyPr/>
          <a:lstStyle/>
          <a:p>
            <a:r>
              <a:rPr lang="en-US" dirty="0"/>
              <a:t>To number equations, click here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Give a name: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Refer to equation in text as @eq-name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C89A0-6C46-13E6-A306-DF5D3D8815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20432" y="5702708"/>
            <a:ext cx="468000" cy="164250"/>
          </a:xfrm>
        </p:spPr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55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3E7FC6-901F-DCDD-5527-6971C8302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27" y="1947832"/>
            <a:ext cx="5722947" cy="95382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4AD1E94-8214-DA1C-D445-FE3C2942248A}"/>
              </a:ext>
            </a:extLst>
          </p:cNvPr>
          <p:cNvSpPr/>
          <p:nvPr/>
        </p:nvSpPr>
        <p:spPr>
          <a:xfrm>
            <a:off x="6238374" y="2206650"/>
            <a:ext cx="403057" cy="300797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8F2121D-1E26-EB07-0BA4-66595CD0502F}"/>
              </a:ext>
            </a:extLst>
          </p:cNvPr>
          <p:cNvCxnSpPr>
            <a:cxnSpLocks/>
          </p:cNvCxnSpPr>
          <p:nvPr/>
        </p:nvCxnSpPr>
        <p:spPr>
          <a:xfrm>
            <a:off x="5372100" y="1393239"/>
            <a:ext cx="866274" cy="766425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60B0969-D42F-7D4A-0AD8-B8C30D1779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62"/>
          <a:stretch/>
        </p:blipFill>
        <p:spPr>
          <a:xfrm>
            <a:off x="2402012" y="3573089"/>
            <a:ext cx="3403225" cy="121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845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C2909-0557-0CB2-CCBE-8F8337279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Equations are added in Latex style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48937-6FDF-D397-C6D1-F1355485C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889772-ACF1-BF11-A036-510DDE1F4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943" y="1155031"/>
            <a:ext cx="3446813" cy="51702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BCDA98-358C-C187-1C68-887032761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861" y="2152814"/>
            <a:ext cx="1495634" cy="122889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0926654-01AB-1273-B600-A77B11AA84A6}"/>
              </a:ext>
            </a:extLst>
          </p:cNvPr>
          <p:cNvSpPr/>
          <p:nvPr/>
        </p:nvSpPr>
        <p:spPr>
          <a:xfrm>
            <a:off x="2929689" y="3561347"/>
            <a:ext cx="830179" cy="3188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CE35A2-B691-0399-3D5A-E4C95C72D12D}"/>
              </a:ext>
            </a:extLst>
          </p:cNvPr>
          <p:cNvCxnSpPr/>
          <p:nvPr/>
        </p:nvCxnSpPr>
        <p:spPr>
          <a:xfrm flipV="1">
            <a:off x="3759868" y="3031958"/>
            <a:ext cx="1335506" cy="637674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2372D6E9-9FC8-A294-814E-E416DCF36101}"/>
              </a:ext>
            </a:extLst>
          </p:cNvPr>
          <p:cNvSpPr/>
          <p:nvPr/>
        </p:nvSpPr>
        <p:spPr>
          <a:xfrm>
            <a:off x="2967789" y="3794282"/>
            <a:ext cx="830179" cy="3188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F090E5F-E4DA-F218-5D71-708CC0B77A65}"/>
              </a:ext>
            </a:extLst>
          </p:cNvPr>
          <p:cNvCxnSpPr>
            <a:cxnSpLocks/>
          </p:cNvCxnSpPr>
          <p:nvPr/>
        </p:nvCxnSpPr>
        <p:spPr>
          <a:xfrm>
            <a:off x="3797968" y="3964051"/>
            <a:ext cx="1297406" cy="764005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4951D5D-C204-23C4-FCFC-438E5006B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861" y="4113119"/>
            <a:ext cx="1733792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14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C774A-8702-1E8B-F149-41F3A6A29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8: </a:t>
            </a:r>
            <a:r>
              <a:rPr lang="en-US" dirty="0"/>
              <a:t>inserting equations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2E4A4D-8AF4-9E9F-1E72-4F29FEEA23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Practice with writing equations </a:t>
            </a:r>
            <a:r>
              <a:rPr lang="en-US" dirty="0" err="1"/>
              <a:t>LaTex</a:t>
            </a:r>
            <a:r>
              <a:rPr lang="en-US" dirty="0"/>
              <a:t> style</a:t>
            </a:r>
          </a:p>
          <a:p>
            <a:r>
              <a:rPr lang="en-US" dirty="0"/>
              <a:t>Follow the instructions in the reader</a:t>
            </a:r>
          </a:p>
          <a:p>
            <a:r>
              <a:rPr lang="en-US" dirty="0"/>
              <a:t>See </a:t>
            </a:r>
            <a:r>
              <a:rPr lang="en-US" dirty="0" err="1"/>
              <a:t>LaTex</a:t>
            </a:r>
            <a:r>
              <a:rPr lang="en-US" dirty="0"/>
              <a:t> cheat sheets on internet if codes are needed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A8DB5-634B-5239-5A72-FAFEB552C7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2064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F726A-74D2-1730-DB2F-224B53AD5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Numbering sections, toc, </a:t>
            </a:r>
            <a:r>
              <a:rPr lang="en-US" dirty="0" err="1"/>
              <a:t>lof</a:t>
            </a:r>
            <a:r>
              <a:rPr lang="en-US" dirty="0"/>
              <a:t>, lot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6E7558-324F-705E-25D4-E70A351F22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107456"/>
            <a:ext cx="8521188" cy="4089600"/>
          </a:xfrm>
        </p:spPr>
        <p:txBody>
          <a:bodyPr/>
          <a:lstStyle/>
          <a:p>
            <a:r>
              <a:rPr lang="en-US" dirty="0"/>
              <a:t>You can add a table of contents (toc: true), list of figures (</a:t>
            </a:r>
            <a:r>
              <a:rPr lang="en-US" dirty="0" err="1"/>
              <a:t>lof</a:t>
            </a:r>
            <a:r>
              <a:rPr lang="en-US" dirty="0"/>
              <a:t>: true), list of tables (lot: true) in the </a:t>
            </a:r>
            <a:r>
              <a:rPr lang="en-US" dirty="0" err="1"/>
              <a:t>yaml</a:t>
            </a:r>
            <a:endParaRPr lang="en-US" dirty="0"/>
          </a:p>
          <a:p>
            <a:r>
              <a:rPr lang="en-US" dirty="0"/>
              <a:t>You can number sections and refer to them</a:t>
            </a:r>
          </a:p>
          <a:p>
            <a:pPr lvl="1"/>
            <a:r>
              <a:rPr lang="en-US" dirty="0"/>
              <a:t>Number-sections: true</a:t>
            </a:r>
          </a:p>
          <a:p>
            <a:pPr lvl="1"/>
            <a:r>
              <a:rPr lang="en-US" dirty="0"/>
              <a:t>Label sections, e.g. # Introduction {#sec-intro}</a:t>
            </a:r>
          </a:p>
          <a:p>
            <a:endParaRPr lang="en-US" dirty="0"/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4102CC-906F-FE90-54A3-00AC186239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58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BBB407-E766-D1C7-60CF-4FA2EC8F5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99" y="3273559"/>
            <a:ext cx="8697539" cy="2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530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F9F5C-C987-0C40-893F-B61C1C554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9</a:t>
            </a:r>
            <a:endParaRPr lang="en-NL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C8A04-8F27-622E-F9E3-5B45F9239A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Produce a toc (table of contents) for the exercise doc</a:t>
            </a:r>
          </a:p>
          <a:p>
            <a:r>
              <a:rPr lang="en-US" dirty="0"/>
              <a:t>Lists of tables and figures (works only for pdf output)</a:t>
            </a:r>
          </a:p>
          <a:p>
            <a:r>
              <a:rPr lang="en-US" dirty="0"/>
              <a:t>Refer to a section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F918B1-979B-C975-3E3D-BF3659D1A9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6517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dirty="0"/>
              <a:t>Workflow with subdirectories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21200" y="1428154"/>
            <a:ext cx="8521188" cy="4701426"/>
          </a:xfrm>
        </p:spPr>
        <p:txBody>
          <a:bodyPr/>
          <a:lstStyle/>
          <a:p>
            <a:r>
              <a:rPr lang="en-US" dirty="0" err="1"/>
              <a:t>Organise</a:t>
            </a:r>
            <a:r>
              <a:rPr lang="en-US" dirty="0"/>
              <a:t> project directory into subdirectories, e.g.:</a:t>
            </a:r>
          </a:p>
          <a:p>
            <a:pPr lvl="1"/>
            <a:r>
              <a:rPr lang="en-US" dirty="0"/>
              <a:t>Data</a:t>
            </a:r>
          </a:p>
          <a:p>
            <a:pPr lvl="1"/>
            <a:r>
              <a:rPr lang="en-US" dirty="0"/>
              <a:t>Scripts</a:t>
            </a:r>
          </a:p>
          <a:p>
            <a:pPr lvl="1"/>
            <a:r>
              <a:rPr lang="en-US" dirty="0"/>
              <a:t>Figures</a:t>
            </a:r>
          </a:p>
          <a:p>
            <a:pPr lvl="1"/>
            <a:r>
              <a:rPr lang="en-US" dirty="0"/>
              <a:t>Images</a:t>
            </a:r>
          </a:p>
          <a:p>
            <a:pPr lvl="1"/>
            <a:r>
              <a:rPr lang="en-US" dirty="0"/>
              <a:t>References</a:t>
            </a:r>
          </a:p>
          <a:p>
            <a:pPr lvl="1"/>
            <a:r>
              <a:rPr lang="en-US" dirty="0"/>
              <a:t>….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Give readable names to your files!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</a:t>
            </a:fld>
            <a:endParaRPr lang="en-GB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691" y="2012335"/>
            <a:ext cx="5027309" cy="331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907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2419D-787F-4CB2-681B-2CE25C466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references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5F9D8-5D9D-41E8-887E-B90C78872F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Scientific reports are based upon existing knowledge</a:t>
            </a:r>
          </a:p>
          <a:p>
            <a:r>
              <a:rPr lang="en-US" dirty="0"/>
              <a:t>Referencing to literature is therefore essential</a:t>
            </a:r>
          </a:p>
          <a:p>
            <a:r>
              <a:rPr lang="en-US" dirty="0"/>
              <a:t>Quarto offers easy solutions to add references</a:t>
            </a:r>
          </a:p>
          <a:p>
            <a:pPr lvl="1"/>
            <a:r>
              <a:rPr lang="en-US" dirty="0"/>
              <a:t>in </a:t>
            </a:r>
            <a:r>
              <a:rPr lang="en-US" dirty="0" err="1"/>
              <a:t>Rmarkdown</a:t>
            </a:r>
            <a:r>
              <a:rPr lang="en-US" dirty="0"/>
              <a:t> this was done with separate packages</a:t>
            </a:r>
          </a:p>
          <a:p>
            <a:r>
              <a:rPr lang="en-US" dirty="0"/>
              <a:t>However, you need to produce *.bib files</a:t>
            </a:r>
          </a:p>
          <a:p>
            <a:r>
              <a:rPr lang="en-US" dirty="0"/>
              <a:t>citation manager software available (Zotero, Mendeley, Google Scholar, …) or produce yourself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931E0-5AA8-B23F-BEDA-4D52560B86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1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71AF-8026-68F3-E5F1-AF1DA4825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bibliographic references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26AC8A-6115-8311-AB4C-3145FAAA7A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79527"/>
            <a:ext cx="8521188" cy="4089600"/>
          </a:xfrm>
        </p:spPr>
        <p:txBody>
          <a:bodyPr/>
          <a:lstStyle/>
          <a:p>
            <a:r>
              <a:rPr lang="en-US" dirty="0" err="1"/>
              <a:t>BibTex</a:t>
            </a:r>
            <a:r>
              <a:rPr lang="en-US" dirty="0"/>
              <a:t> file needed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BibTex</a:t>
            </a:r>
            <a:r>
              <a:rPr lang="en-US" dirty="0"/>
              <a:t> files can be produced manually but also with citation management tools such as Zotero, Mendeley, Google Scholar (see reader for details)</a:t>
            </a:r>
          </a:p>
          <a:p>
            <a:r>
              <a:rPr lang="en-US" dirty="0"/>
              <a:t>Name of the </a:t>
            </a:r>
            <a:r>
              <a:rPr lang="en-US" dirty="0" err="1"/>
              <a:t>BibTex</a:t>
            </a:r>
            <a:r>
              <a:rPr lang="en-US" dirty="0"/>
              <a:t> file must be supplied in the YAML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67E22-2A55-64F1-102A-0A5782977D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61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6E7398-0429-BB26-91AE-1BC2BF173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380" y="1749692"/>
            <a:ext cx="5010849" cy="2143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114ECA-AE56-0841-9E7A-4C800ACD8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154" y="1247470"/>
            <a:ext cx="5315692" cy="436305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7BE896-7A5A-AC2E-AB50-8EDC80CE1CFA}"/>
              </a:ext>
            </a:extLst>
          </p:cNvPr>
          <p:cNvSpPr/>
          <p:nvPr/>
        </p:nvSpPr>
        <p:spPr>
          <a:xfrm>
            <a:off x="2204728" y="3142339"/>
            <a:ext cx="3200400" cy="2827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7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46AEC-37EE-0881-866D-B25FF3350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Citation styles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A458C-A43A-79FD-5103-8192230F30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26113"/>
            <a:ext cx="8521188" cy="4089600"/>
          </a:xfrm>
        </p:spPr>
        <p:txBody>
          <a:bodyPr/>
          <a:lstStyle/>
          <a:p>
            <a:r>
              <a:rPr lang="en-US" dirty="0"/>
              <a:t>There are numerous different citation styles</a:t>
            </a:r>
          </a:p>
          <a:p>
            <a:r>
              <a:rPr lang="en-US" dirty="0"/>
              <a:t>Can be downloaded from journal websites or from e.g., Zotero</a:t>
            </a:r>
          </a:p>
          <a:p>
            <a:r>
              <a:rPr lang="en-US" dirty="0"/>
              <a:t>Default style: Chicago Manual of Style</a:t>
            </a:r>
          </a:p>
          <a:p>
            <a:r>
              <a:rPr lang="en-US" dirty="0"/>
              <a:t>Otherwise: specify in a </a:t>
            </a:r>
            <a:r>
              <a:rPr lang="en-US" dirty="0" err="1"/>
              <a:t>csl</a:t>
            </a:r>
            <a:r>
              <a:rPr lang="en-US" dirty="0"/>
              <a:t> (citation style language) file </a:t>
            </a:r>
          </a:p>
          <a:p>
            <a:r>
              <a:rPr lang="en-US" dirty="0"/>
              <a:t>Call the </a:t>
            </a:r>
            <a:r>
              <a:rPr lang="en-US" dirty="0" err="1"/>
              <a:t>csl</a:t>
            </a:r>
            <a:r>
              <a:rPr lang="en-US" dirty="0"/>
              <a:t> file in the </a:t>
            </a:r>
            <a:r>
              <a:rPr lang="en-US" dirty="0" err="1"/>
              <a:t>yaml</a:t>
            </a:r>
            <a:r>
              <a:rPr lang="en-US" dirty="0"/>
              <a:t>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EF5EA1-B1CC-C3D9-60AB-C37865DD63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62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077D32-5449-25BE-AA9F-B1FA035DE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446" y="3732874"/>
            <a:ext cx="3648584" cy="19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701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3D09A-F21E-89F3-AAAF-1644A26B7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bibliographic references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724738-64C4-084B-C210-A1DF899D18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63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1BEC90-4696-4558-13F1-CADA9F32D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158" y="1588168"/>
            <a:ext cx="5618280" cy="38288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BB227C-3564-6B72-A5EE-A88E4EB34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42" y="1194333"/>
            <a:ext cx="1959130" cy="475210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E3D3D33-2544-33C5-818E-5B64EBED2F9E}"/>
              </a:ext>
            </a:extLst>
          </p:cNvPr>
          <p:cNvSpPr/>
          <p:nvPr/>
        </p:nvSpPr>
        <p:spPr>
          <a:xfrm>
            <a:off x="427121" y="2755232"/>
            <a:ext cx="2099511" cy="3128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597D383-EAD3-C9FA-9877-80BD606B2755}"/>
              </a:ext>
            </a:extLst>
          </p:cNvPr>
          <p:cNvCxnSpPr>
            <a:cxnSpLocks/>
          </p:cNvCxnSpPr>
          <p:nvPr/>
        </p:nvCxnSpPr>
        <p:spPr>
          <a:xfrm>
            <a:off x="2677026" y="2887579"/>
            <a:ext cx="523374" cy="0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56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DFF10-6E10-B223-26E2-24D5EF4BD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Inserting bibliographic references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3CD4F-84BE-1A80-44FB-6734F154BA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131399"/>
            <a:ext cx="8521188" cy="4089600"/>
          </a:xfrm>
        </p:spPr>
        <p:txBody>
          <a:bodyPr/>
          <a:lstStyle/>
          <a:p>
            <a:r>
              <a:rPr lang="en-US" dirty="0"/>
              <a:t>Manually: type in text</a:t>
            </a:r>
          </a:p>
          <a:p>
            <a:pPr lvl="1"/>
            <a:r>
              <a:rPr lang="en-US" dirty="0"/>
              <a:t>@broman2018 </a:t>
            </a:r>
          </a:p>
          <a:p>
            <a:pPr lvl="1"/>
            <a:r>
              <a:rPr lang="en-US" dirty="0"/>
              <a:t>[@broman2018]</a:t>
            </a:r>
          </a:p>
          <a:p>
            <a:r>
              <a:rPr lang="en-US" dirty="0"/>
              <a:t>Searching for DOI: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795E93-A71D-06FC-8199-7550F380F9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64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0DE594-3B13-2082-6646-44B88BCAC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621" y="2897458"/>
            <a:ext cx="5715000" cy="389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682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4F6FB-B18A-5E67-30D2-840DC6F5F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12</a:t>
            </a:r>
            <a:endParaRPr lang="en-NL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B9C4E-CF3D-86D3-02D4-98C3F33A94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bibtex</a:t>
            </a:r>
            <a:r>
              <a:rPr lang="en-US" dirty="0"/>
              <a:t> file is provided (</a:t>
            </a:r>
            <a:r>
              <a:rPr lang="en-US" dirty="0" err="1"/>
              <a:t>exercise.bib</a:t>
            </a:r>
            <a:r>
              <a:rPr lang="en-US" dirty="0"/>
              <a:t>)</a:t>
            </a:r>
          </a:p>
          <a:p>
            <a:r>
              <a:rPr lang="en-US" dirty="0"/>
              <a:t>Open your exercise doc</a:t>
            </a:r>
          </a:p>
          <a:p>
            <a:r>
              <a:rPr lang="en-US" dirty="0"/>
              <a:t>Modify the YAML to indicate your *.bib file</a:t>
            </a:r>
          </a:p>
          <a:p>
            <a:pPr lvl="1"/>
            <a:r>
              <a:rPr lang="en-US" dirty="0"/>
              <a:t>You may need to reload your doc in Quarto so that it knows you have added a bib file</a:t>
            </a:r>
          </a:p>
          <a:p>
            <a:r>
              <a:rPr lang="en-US" dirty="0"/>
              <a:t>Insert some references</a:t>
            </a:r>
          </a:p>
          <a:p>
            <a:r>
              <a:rPr lang="en-US" dirty="0"/>
              <a:t>Try a </a:t>
            </a:r>
            <a:r>
              <a:rPr lang="en-US" dirty="0" err="1"/>
              <a:t>csl</a:t>
            </a:r>
            <a:r>
              <a:rPr lang="en-US" dirty="0"/>
              <a:t> different from the default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74F4A-5FC6-3ED6-189C-1A55E76353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6531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631E0-F41C-6A2F-1E07-12084397E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formats available, ready-to-use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1CD23-8793-5776-0725-3D0F27FB8B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67494"/>
            <a:ext cx="8521188" cy="4089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Templates available:</a:t>
            </a:r>
          </a:p>
          <a:p>
            <a:r>
              <a:rPr lang="en-US" dirty="0"/>
              <a:t>ACM</a:t>
            </a:r>
          </a:p>
          <a:p>
            <a:r>
              <a:rPr lang="en-US" dirty="0"/>
              <a:t>PLOS</a:t>
            </a:r>
          </a:p>
          <a:p>
            <a:r>
              <a:rPr lang="en-US" dirty="0"/>
              <a:t>Elsevier</a:t>
            </a:r>
          </a:p>
          <a:p>
            <a:r>
              <a:rPr lang="en-US" dirty="0"/>
              <a:t>ASA</a:t>
            </a:r>
          </a:p>
          <a:p>
            <a:r>
              <a:rPr lang="en-US" dirty="0"/>
              <a:t>Biophysical</a:t>
            </a:r>
          </a:p>
          <a:p>
            <a:r>
              <a:rPr lang="en-US" dirty="0"/>
              <a:t>See reader for details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1EA8F5-9BE8-100E-2DDE-E5D5859C16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2783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849CA-9498-8AC8-D9D1-51B29014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Producing Word output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FE18D8-F47B-E094-B68E-ED4D21CD7D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227652"/>
            <a:ext cx="8521188" cy="4089600"/>
          </a:xfrm>
        </p:spPr>
        <p:txBody>
          <a:bodyPr/>
          <a:lstStyle/>
          <a:p>
            <a:r>
              <a:rPr lang="en-US" dirty="0"/>
              <a:t>Quarto can produce Word output</a:t>
            </a:r>
          </a:p>
          <a:p>
            <a:r>
              <a:rPr lang="en-US" dirty="0"/>
              <a:t>Indicate this in the YAML: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there are html functions that are not accepted in the Word output, you may try to add: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237EBB-5E93-390B-D069-FFD42913A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67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BD4C70-B0D6-CB06-37D2-7CF74E4E05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414"/>
          <a:stretch/>
        </p:blipFill>
        <p:spPr>
          <a:xfrm>
            <a:off x="1313044" y="2222528"/>
            <a:ext cx="2162477" cy="5086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1900D0-2D17-DB8F-E180-8B1A17925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043" y="4055337"/>
            <a:ext cx="2162477" cy="7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083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975D6-D227-17C7-6600-B9278B3D9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13</a:t>
            </a:r>
            <a:endParaRPr lang="en-NL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DFE3-DC0E-DAC6-550C-D878CC76B6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Open the exercise doc in Quarto, tell the YAML that you want Word output, render and observe the output</a:t>
            </a:r>
          </a:p>
          <a:p>
            <a:r>
              <a:rPr lang="en-US" dirty="0"/>
              <a:t>Warning: sometimes tables or references get mixed up upon rendering</a:t>
            </a:r>
          </a:p>
          <a:p>
            <a:r>
              <a:rPr lang="en-US" dirty="0"/>
              <a:t>Word templates are available: see reader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1A2A30-64B7-63CB-3EC3-26A4A41675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31358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E8EC7-33DE-A877-8860-0C7036474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formatting: </a:t>
            </a:r>
            <a:r>
              <a:rPr lang="en-US" dirty="0" err="1"/>
              <a:t>LaTex</a:t>
            </a:r>
            <a:r>
              <a:rPr lang="en-US" dirty="0"/>
              <a:t> packages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7B673-3A6E-3AD0-E8A1-9F7F4D28F7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07461"/>
            <a:ext cx="8521188" cy="4089600"/>
          </a:xfrm>
        </p:spPr>
        <p:txBody>
          <a:bodyPr/>
          <a:lstStyle/>
          <a:p>
            <a:r>
              <a:rPr lang="en-US" dirty="0"/>
              <a:t>For pdf output, there are many additional </a:t>
            </a:r>
            <a:r>
              <a:rPr lang="en-US" dirty="0" err="1"/>
              <a:t>LaTex</a:t>
            </a:r>
            <a:r>
              <a:rPr lang="en-US" dirty="0"/>
              <a:t> packages you can use</a:t>
            </a:r>
          </a:p>
          <a:p>
            <a:r>
              <a:rPr lang="en-US" dirty="0"/>
              <a:t>You have to use the YAML command ‘include-in-header’ to tell </a:t>
            </a:r>
            <a:r>
              <a:rPr lang="en-US" dirty="0" err="1"/>
              <a:t>pandoc</a:t>
            </a:r>
            <a:r>
              <a:rPr lang="en-US" dirty="0"/>
              <a:t> (via Quarto) which </a:t>
            </a:r>
            <a:r>
              <a:rPr lang="en-US" dirty="0" err="1"/>
              <a:t>LaTex</a:t>
            </a:r>
            <a:r>
              <a:rPr lang="en-US" dirty="0"/>
              <a:t> package you want to use</a:t>
            </a:r>
          </a:p>
          <a:p>
            <a:r>
              <a:rPr lang="en-US" dirty="0"/>
              <a:t>Once you have installed </a:t>
            </a:r>
            <a:r>
              <a:rPr lang="en-US" dirty="0" err="1"/>
              <a:t>tinytex</a:t>
            </a:r>
            <a:r>
              <a:rPr lang="en-US" dirty="0"/>
              <a:t> to produce pdf’s, you do not need to install these packages, </a:t>
            </a:r>
            <a:r>
              <a:rPr lang="en-US" dirty="0" err="1"/>
              <a:t>tinytex</a:t>
            </a:r>
            <a:r>
              <a:rPr lang="en-US" dirty="0"/>
              <a:t> does this for you automatically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197ED-8245-AC25-0992-5A4CC460A7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244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dirty="0"/>
              <a:t>Suggested steps in your workflow -2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13250" y="1021838"/>
            <a:ext cx="8521188" cy="5433206"/>
          </a:xfrm>
        </p:spPr>
        <p:txBody>
          <a:bodyPr/>
          <a:lstStyle/>
          <a:p>
            <a:r>
              <a:rPr lang="en-US" sz="2000" dirty="0"/>
              <a:t>Organize your data in a tidy way: </a:t>
            </a:r>
          </a:p>
          <a:p>
            <a:pPr marL="1187450" lvl="1" indent="-457200"/>
            <a:r>
              <a:rPr lang="en-US" sz="2000" dirty="0"/>
              <a:t>One column for each variable</a:t>
            </a:r>
          </a:p>
          <a:p>
            <a:pPr marL="1187450" lvl="1" indent="-457200"/>
            <a:r>
              <a:rPr lang="en-US" sz="2000" dirty="0"/>
              <a:t>One row for each observation</a:t>
            </a:r>
          </a:p>
          <a:p>
            <a:pPr marL="1187450" lvl="1" indent="-457200"/>
            <a:r>
              <a:rPr lang="en-US" sz="2000" dirty="0"/>
              <a:t>Values (numeric, characters, dates,…) in cells</a:t>
            </a:r>
          </a:p>
          <a:p>
            <a:pPr marL="1187450" lvl="1" indent="-457200"/>
            <a:endParaRPr lang="en-US" sz="2000" dirty="0"/>
          </a:p>
          <a:p>
            <a:pPr marL="1187450" lvl="1" indent="-457200"/>
            <a:endParaRPr lang="en-US" sz="2000" dirty="0"/>
          </a:p>
          <a:p>
            <a:pPr marL="730250" lvl="1" indent="0">
              <a:buNone/>
            </a:pPr>
            <a:endParaRPr lang="en-US" sz="2000" dirty="0"/>
          </a:p>
          <a:p>
            <a:pPr marL="1187450" lvl="1" indent="-457200"/>
            <a:endParaRPr lang="en-US" sz="2000" dirty="0"/>
          </a:p>
          <a:p>
            <a:pPr marL="1187450" lvl="1" indent="-457200"/>
            <a:r>
              <a:rPr lang="en-US" sz="2000" dirty="0"/>
              <a:t>Save data in csv files</a:t>
            </a:r>
          </a:p>
          <a:p>
            <a:pPr marL="1187450" lvl="1" indent="-457200"/>
            <a:r>
              <a:rPr lang="en-US" sz="2000" dirty="0"/>
              <a:t>Import data in Quarto to process them but leave the  raw data in a safe place and do not change them</a:t>
            </a:r>
          </a:p>
          <a:p>
            <a:r>
              <a:rPr lang="en-US" sz="2000" dirty="0"/>
              <a:t>See also the article on data </a:t>
            </a:r>
            <a:r>
              <a:rPr lang="en-US" sz="2000" dirty="0" err="1"/>
              <a:t>organisation</a:t>
            </a:r>
            <a:r>
              <a:rPr lang="en-US" sz="2000" dirty="0"/>
              <a:t> in spreadsheets!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</a:t>
            </a:fld>
            <a:endParaRPr lang="en-GB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73" y="2768407"/>
            <a:ext cx="6722432" cy="180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786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2C2FD-6460-FF71-1ADD-6DA03B18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Latex packages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EB41B-2FFF-C575-CBEE-57523EEF2E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73510"/>
            <a:ext cx="8521188" cy="4089600"/>
          </a:xfrm>
        </p:spPr>
        <p:txBody>
          <a:bodyPr/>
          <a:lstStyle/>
          <a:p>
            <a:r>
              <a:rPr lang="en-US" dirty="0"/>
              <a:t>Example of the YAML with the command ‘include-in-header (observe the indents of two spaces!)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Note the | symbol to indicate that more lines will follow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789B06-FC90-DB88-5DD8-02E16293E0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70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F30442-DA6C-8E11-FA1D-FED8CAA94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241" y="2342376"/>
            <a:ext cx="3496163" cy="14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960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92166-CE33-0575-FF93-B718EC1B2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14</a:t>
            </a:r>
            <a:endParaRPr lang="en-NL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C3BFA-AE73-84FB-896A-B867BA046B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Open your exercise doc, insert </a:t>
            </a:r>
            <a:r>
              <a:rPr lang="en-US" dirty="0" err="1"/>
              <a:t>linenumbers</a:t>
            </a:r>
            <a:r>
              <a:rPr lang="en-US" dirty="0"/>
              <a:t>, render to pdf and observe the output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40F1C-802F-8593-7B25-162999C22F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595353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4E7F0-F14B-356A-9EF8-BB3415AFC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15</a:t>
            </a:r>
            <a:endParaRPr lang="en-NL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37208-A429-D3FD-8B46-9596313027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Introduce double line spacing in the mock article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2C72D0-9E7C-E71F-3570-F32CE48A06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72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732BA5-5008-6206-3929-142058449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81" y="2704999"/>
            <a:ext cx="3486637" cy="14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860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43B51-4E96-C472-9C0D-E139C4191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Producing a booklet/thesis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99208-58C9-BDD8-CD25-207C05F373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244" y="1200768"/>
            <a:ext cx="8521188" cy="4089600"/>
          </a:xfrm>
        </p:spPr>
        <p:txBody>
          <a:bodyPr/>
          <a:lstStyle/>
          <a:p>
            <a:r>
              <a:rPr lang="en-US" dirty="0"/>
              <a:t>Quarto offers the possibility to compose a book from several separate documents</a:t>
            </a:r>
          </a:p>
          <a:p>
            <a:pPr lvl="1"/>
            <a:r>
              <a:rPr lang="en-US" dirty="0"/>
              <a:t>In </a:t>
            </a:r>
            <a:r>
              <a:rPr lang="en-US" dirty="0" err="1"/>
              <a:t>Rmarkdown</a:t>
            </a:r>
            <a:r>
              <a:rPr lang="en-US" dirty="0"/>
              <a:t> the same thing was possible with the package </a:t>
            </a:r>
            <a:r>
              <a:rPr lang="en-US" dirty="0" err="1"/>
              <a:t>bookdown</a:t>
            </a:r>
            <a:endParaRPr lang="en-US" dirty="0"/>
          </a:p>
          <a:p>
            <a:r>
              <a:rPr lang="en-US" dirty="0"/>
              <a:t>To do so, you need to define a new book project: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9E840-BF03-D23B-A599-FF24038D00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73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57E315-A455-3F12-1D81-CE30946E5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760" y="3268091"/>
            <a:ext cx="4638480" cy="335972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2C8BABA-F5FC-A3F6-4199-A7DC4034071E}"/>
              </a:ext>
            </a:extLst>
          </p:cNvPr>
          <p:cNvSpPr/>
          <p:nvPr/>
        </p:nvSpPr>
        <p:spPr>
          <a:xfrm>
            <a:off x="1811336" y="5610340"/>
            <a:ext cx="5365103" cy="622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2929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B9406-2385-ED60-E261-0FB95CADA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a book project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84C7E-D5A4-8B61-3811-17FA5F46A2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Upon creating a new book project, a minimal number of files will be created that you can use as a starting point:</a:t>
            </a:r>
          </a:p>
          <a:p>
            <a:r>
              <a:rPr lang="en-US" dirty="0"/>
              <a:t>Index file (</a:t>
            </a:r>
            <a:r>
              <a:rPr lang="en-US" dirty="0" err="1"/>
              <a:t>index.qmd</a:t>
            </a:r>
            <a:r>
              <a:rPr lang="en-US" dirty="0"/>
              <a:t>)</a:t>
            </a:r>
          </a:p>
          <a:p>
            <a:r>
              <a:rPr lang="en-US" dirty="0" err="1"/>
              <a:t>yaml</a:t>
            </a:r>
            <a:r>
              <a:rPr lang="en-US" dirty="0"/>
              <a:t> file (_</a:t>
            </a:r>
            <a:r>
              <a:rPr lang="en-US" dirty="0" err="1"/>
              <a:t>quarto.yml</a:t>
            </a:r>
            <a:r>
              <a:rPr lang="en-US" dirty="0"/>
              <a:t>)</a:t>
            </a:r>
          </a:p>
          <a:p>
            <a:r>
              <a:rPr lang="en-US" dirty="0"/>
              <a:t>Introduction chapter (</a:t>
            </a:r>
            <a:r>
              <a:rPr lang="en-US" dirty="0" err="1"/>
              <a:t>intro.qmd</a:t>
            </a:r>
            <a:r>
              <a:rPr lang="en-US" dirty="0"/>
              <a:t>, numbered)</a:t>
            </a:r>
          </a:p>
          <a:p>
            <a:r>
              <a:rPr lang="en-US" dirty="0"/>
              <a:t>Summary (</a:t>
            </a:r>
            <a:r>
              <a:rPr lang="en-US" dirty="0" err="1"/>
              <a:t>summary.qmd</a:t>
            </a:r>
            <a:r>
              <a:rPr lang="en-US" dirty="0"/>
              <a:t>, numbered)</a:t>
            </a:r>
          </a:p>
          <a:p>
            <a:r>
              <a:rPr lang="en-US" dirty="0"/>
              <a:t>References (</a:t>
            </a:r>
            <a:r>
              <a:rPr lang="en-US" dirty="0" err="1"/>
              <a:t>references.qmd</a:t>
            </a:r>
            <a:r>
              <a:rPr lang="en-US" dirty="0"/>
              <a:t>, not numbered)</a:t>
            </a:r>
          </a:p>
          <a:p>
            <a:r>
              <a:rPr lang="en-US" dirty="0"/>
              <a:t>Cover (cover.png, not numbered)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421C25-F7AF-F2D9-3A41-879481CCAB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4350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7A63F-3527-6BD6-470A-A8CE958CF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16</a:t>
            </a:r>
            <a:r>
              <a:rPr lang="en-US" dirty="0"/>
              <a:t>: start a book project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9A5F-C408-875C-ED72-9AE6CBD5BC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Open a new book project, give it a name and save</a:t>
            </a:r>
          </a:p>
          <a:p>
            <a:r>
              <a:rPr lang="en-US" dirty="0"/>
              <a:t>Observe and inspect what Quarto produces</a:t>
            </a:r>
          </a:p>
          <a:p>
            <a:r>
              <a:rPr lang="en-US" dirty="0"/>
              <a:t>Render the book with the Build button (choose html or pdf format)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9F99B9-4B64-5770-E87D-A908C3D365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CDFC38-A03F-0AD3-C879-37A313BFB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323" y="3733793"/>
            <a:ext cx="4382112" cy="21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2431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3168C-E3DC-9CC8-BCF4-37176646E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Differences with a standalone </a:t>
            </a:r>
            <a:r>
              <a:rPr lang="en-US" dirty="0" err="1"/>
              <a:t>qmd</a:t>
            </a:r>
            <a:r>
              <a:rPr lang="en-US" dirty="0"/>
              <a:t> file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7850F-2ADA-1A90-AB41-0D1392A41D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Separate project than the standalone docs</a:t>
            </a:r>
          </a:p>
          <a:p>
            <a:pPr lvl="1"/>
            <a:r>
              <a:rPr lang="en-US" dirty="0"/>
              <a:t>Data, </a:t>
            </a:r>
            <a:r>
              <a:rPr lang="en-US" dirty="0" err="1"/>
              <a:t>csl</a:t>
            </a:r>
            <a:r>
              <a:rPr lang="en-US" dirty="0"/>
              <a:t>, </a:t>
            </a:r>
            <a:r>
              <a:rPr lang="en-US" dirty="0" err="1"/>
              <a:t>css</a:t>
            </a:r>
            <a:r>
              <a:rPr lang="en-US" dirty="0"/>
              <a:t>, bib files must be there as well (preferably in subdirectories)</a:t>
            </a:r>
          </a:p>
          <a:p>
            <a:r>
              <a:rPr lang="en-US" dirty="0"/>
              <a:t>No </a:t>
            </a:r>
            <a:r>
              <a:rPr lang="en-US" dirty="0" err="1"/>
              <a:t>yaml</a:t>
            </a:r>
            <a:r>
              <a:rPr lang="en-US" dirty="0"/>
              <a:t> for chapters, the _</a:t>
            </a:r>
            <a:r>
              <a:rPr lang="en-US" dirty="0" err="1"/>
              <a:t>quarto.yml</a:t>
            </a:r>
            <a:r>
              <a:rPr lang="en-US" dirty="0"/>
              <a:t> is for the whole document</a:t>
            </a:r>
          </a:p>
          <a:p>
            <a:r>
              <a:rPr lang="en-US" dirty="0"/>
              <a:t>Index file needed</a:t>
            </a:r>
          </a:p>
          <a:p>
            <a:r>
              <a:rPr lang="en-US" dirty="0"/>
              <a:t>Output comes in _book folder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3150F-6569-7DA6-D8E0-C4D48ABC51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25135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D9A83-6A34-4978-62E7-8EDC5D78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_</a:t>
            </a:r>
            <a:r>
              <a:rPr lang="en-US" dirty="0" err="1"/>
              <a:t>quarto.yml</a:t>
            </a:r>
            <a:r>
              <a:rPr lang="en-US" dirty="0"/>
              <a:t> file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5438E-7BF6-B50D-C88F-F7884EECA2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77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B1F32C-0977-9937-ED2F-D2B0395A7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483" y="1119673"/>
            <a:ext cx="3395477" cy="563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4628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3811B-6861-6EB3-F11F-FED0B954B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b="1" dirty="0"/>
              <a:t>Exercise 17: </a:t>
            </a:r>
            <a:r>
              <a:rPr lang="en-US" dirty="0"/>
              <a:t>produce your own booklet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AEA86-A728-B345-33F7-5650A73F9E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098133"/>
            <a:ext cx="8521188" cy="4089600"/>
          </a:xfrm>
        </p:spPr>
        <p:txBody>
          <a:bodyPr/>
          <a:lstStyle/>
          <a:p>
            <a:r>
              <a:rPr lang="en-US" dirty="0"/>
              <a:t>Use the three docs (</a:t>
            </a:r>
            <a:r>
              <a:rPr lang="en-US" dirty="0" err="1"/>
              <a:t>penguins.qmd</a:t>
            </a:r>
            <a:r>
              <a:rPr lang="en-US" dirty="0"/>
              <a:t>, </a:t>
            </a:r>
            <a:r>
              <a:rPr lang="en-US" dirty="0" err="1"/>
              <a:t>wine.qmd</a:t>
            </a:r>
            <a:r>
              <a:rPr lang="en-US" dirty="0"/>
              <a:t>, </a:t>
            </a:r>
            <a:r>
              <a:rPr lang="en-US" dirty="0" err="1"/>
              <a:t>pottery.qmd</a:t>
            </a:r>
            <a:r>
              <a:rPr lang="en-US" dirty="0"/>
              <a:t>) as the three chapters to produce a book</a:t>
            </a:r>
          </a:p>
          <a:p>
            <a:pPr lvl="1"/>
            <a:r>
              <a:rPr lang="en-US" dirty="0"/>
              <a:t>You could write a small additional introduction and conclusion if you like</a:t>
            </a:r>
          </a:p>
          <a:p>
            <a:r>
              <a:rPr lang="en-US" dirty="0"/>
              <a:t>Copy these files to your book directory produced in exercise 16</a:t>
            </a:r>
          </a:p>
          <a:p>
            <a:r>
              <a:rPr lang="en-US" dirty="0"/>
              <a:t>Replace the </a:t>
            </a:r>
            <a:r>
              <a:rPr lang="en-US" dirty="0" err="1"/>
              <a:t>yaml</a:t>
            </a:r>
            <a:r>
              <a:rPr lang="en-US" dirty="0"/>
              <a:t> from each chapter with a hashtag followed by the name you want to give to the chapter (e.g., # Penguin analysis). Subsequent headings should start with two ##</a:t>
            </a:r>
          </a:p>
          <a:p>
            <a:r>
              <a:rPr lang="en-US" dirty="0"/>
              <a:t>The filenames should correspond to the names  in the _</a:t>
            </a:r>
            <a:r>
              <a:rPr lang="en-US" dirty="0" err="1"/>
              <a:t>quarto.yml</a:t>
            </a:r>
            <a:r>
              <a:rPr lang="en-US" dirty="0"/>
              <a:t> to be recognized as chapter headings</a:t>
            </a:r>
          </a:p>
          <a:p>
            <a:r>
              <a:rPr lang="en-US" dirty="0"/>
              <a:t>Remove the references section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28CC23-50F8-F767-6F0C-817EA4894A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1450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5423B-3064-12EC-2713-C4E17635B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18</a:t>
            </a:r>
            <a:r>
              <a:rPr lang="en-US" dirty="0"/>
              <a:t>: add appendices to book 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C63588-BEE2-0F72-B7E8-9E5B986F9D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244" y="1144784"/>
            <a:ext cx="8521188" cy="4089600"/>
          </a:xfrm>
        </p:spPr>
        <p:txBody>
          <a:bodyPr/>
          <a:lstStyle/>
          <a:p>
            <a:r>
              <a:rPr lang="en-US" dirty="0"/>
              <a:t>Write two short appendices and add them to the book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E4DF8-0388-DD0B-85FB-849736BFBE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79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18D6E3-FF74-7C3D-8B1E-D73A9E629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077" y="1623616"/>
            <a:ext cx="2727384" cy="511638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F86F13C-EBFD-6514-3752-7A43522D11B2}"/>
              </a:ext>
            </a:extLst>
          </p:cNvPr>
          <p:cNvSpPr/>
          <p:nvPr/>
        </p:nvSpPr>
        <p:spPr>
          <a:xfrm>
            <a:off x="1222310" y="4422710"/>
            <a:ext cx="3181739" cy="81167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29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dirty="0"/>
              <a:t>Suggested steps in your workflow -3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21200" y="1228758"/>
            <a:ext cx="8521188" cy="4089600"/>
          </a:xfrm>
        </p:spPr>
        <p:txBody>
          <a:bodyPr/>
          <a:lstStyle/>
          <a:p>
            <a:r>
              <a:rPr lang="en-US" dirty="0"/>
              <a:t>Use Quarto to </a:t>
            </a:r>
          </a:p>
          <a:p>
            <a:pPr lvl="1"/>
            <a:r>
              <a:rPr lang="en-US" dirty="0"/>
              <a:t>write text</a:t>
            </a:r>
          </a:p>
          <a:p>
            <a:pPr lvl="1"/>
            <a:r>
              <a:rPr lang="en-US" dirty="0"/>
              <a:t>import data</a:t>
            </a:r>
          </a:p>
          <a:p>
            <a:pPr lvl="1"/>
            <a:r>
              <a:rPr lang="en-US" dirty="0"/>
              <a:t>process the data and do calculations</a:t>
            </a:r>
          </a:p>
          <a:p>
            <a:pPr lvl="1"/>
            <a:r>
              <a:rPr lang="en-US" dirty="0"/>
              <a:t>make tables and graphs</a:t>
            </a:r>
          </a:p>
          <a:p>
            <a:pPr lvl="1"/>
            <a:r>
              <a:rPr lang="en-US" dirty="0"/>
              <a:t>insert citations via a bibliographic reference manager (Mendeley, Endnote, Zotero,…)</a:t>
            </a:r>
          </a:p>
          <a:p>
            <a:pPr lvl="1"/>
            <a:r>
              <a:rPr lang="en-US" dirty="0"/>
              <a:t>wrap up in a report, article, thesis, slides, …</a:t>
            </a:r>
          </a:p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</a:t>
            </a:fld>
            <a:endParaRPr lang="en-GB" dirty="0"/>
          </a:p>
        </p:txBody>
      </p:sp>
      <p:pic>
        <p:nvPicPr>
          <p:cNvPr id="2050" name="Picture 2" descr="Quarto – About Quarto">
            <a:extLst>
              <a:ext uri="{FF2B5EF4-FFF2-40B4-BE49-F238E27FC236}">
                <a16:creationId xmlns:a16="http://schemas.microsoft.com/office/drawing/2014/main" id="{BDC16050-A6BF-5A83-D382-780A4C189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944" y="5014429"/>
            <a:ext cx="3283488" cy="172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99401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2BD9-0416-0001-9450-E63683549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Page-footer with icons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558DEE-2FC3-A8D7-7393-BD66FDD1D7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07461"/>
            <a:ext cx="8521188" cy="4089600"/>
          </a:xfrm>
        </p:spPr>
        <p:txBody>
          <a:bodyPr/>
          <a:lstStyle/>
          <a:p>
            <a:r>
              <a:rPr lang="en-US" dirty="0"/>
              <a:t>It is possible to add a page-footer</a:t>
            </a:r>
          </a:p>
          <a:p>
            <a:r>
              <a:rPr lang="en-US" dirty="0"/>
              <a:t>You can also add an existing icon, such as GitHub, Twitter (X), LinkedIn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 introduce an own icon you need to install extensions, see </a:t>
            </a:r>
            <a:r>
              <a:rPr lang="nl-BE" dirty="0">
                <a:hlinkClick r:id="rId2"/>
              </a:rPr>
              <a:t>Quarto – Quarto Extensions</a:t>
            </a:r>
            <a:endParaRPr lang="nl-BE" dirty="0"/>
          </a:p>
          <a:p>
            <a:r>
              <a:rPr lang="nl-BE" dirty="0"/>
              <a:t>See also the reader for </a:t>
            </a:r>
            <a:r>
              <a:rPr lang="nl-BE"/>
              <a:t>a few links to Quarto extensions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B3F0B6-569C-2C72-5303-493A509DD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80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B635A5-1B13-869A-563A-FB8A4531C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197" y="2521304"/>
            <a:ext cx="5915851" cy="1019317"/>
          </a:xfrm>
          <a:prstGeom prst="rect">
            <a:avLst/>
          </a:prstGeom>
        </p:spPr>
      </p:pic>
      <p:pic>
        <p:nvPicPr>
          <p:cNvPr id="7" name="Picture 6" descr="VVSOR - Vereniging voor Statistiek en Operations Research">
            <a:extLst>
              <a:ext uri="{FF2B5EF4-FFF2-40B4-BE49-F238E27FC236}">
                <a16:creationId xmlns:a16="http://schemas.microsoft.com/office/drawing/2014/main" id="{1D8297C8-E2C4-764B-A68E-DD1F2593D3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840213" y="5341937"/>
            <a:ext cx="1285875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0459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C43A2-7F3D-31A2-348B-0244F3704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2D6B2-20CA-2795-77ED-B04E23E76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Exercise 19</a:t>
            </a:r>
            <a:r>
              <a:rPr lang="en-US" dirty="0"/>
              <a:t>: add a page-footer to book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3B9D6-FA59-693E-5A1F-86FEB75052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200" y="1172772"/>
            <a:ext cx="8521188" cy="4089600"/>
          </a:xfrm>
        </p:spPr>
        <p:txBody>
          <a:bodyPr/>
          <a:lstStyle/>
          <a:p>
            <a:r>
              <a:rPr lang="en-US" dirty="0"/>
              <a:t>Write a page footer and add it to the book</a:t>
            </a:r>
          </a:p>
          <a:p>
            <a:pPr lvl="1"/>
            <a:r>
              <a:rPr lang="en-US" dirty="0"/>
              <a:t>Works directly in html by adding a command to the </a:t>
            </a:r>
            <a:r>
              <a:rPr lang="en-US" dirty="0" err="1"/>
              <a:t>yaml</a:t>
            </a:r>
            <a:r>
              <a:rPr lang="en-US" dirty="0"/>
              <a:t> under the book heading</a:t>
            </a:r>
          </a:p>
          <a:p>
            <a:pPr lvl="1"/>
            <a:r>
              <a:rPr lang="en-US" dirty="0"/>
              <a:t>Also possible for pdf with </a:t>
            </a:r>
            <a:r>
              <a:rPr lang="en-US" dirty="0" err="1"/>
              <a:t>LaTex</a:t>
            </a:r>
            <a:r>
              <a:rPr lang="en-US" dirty="0"/>
              <a:t> package ‘</a:t>
            </a:r>
            <a:r>
              <a:rPr lang="en-US" dirty="0" err="1"/>
              <a:t>fancyhdr</a:t>
            </a:r>
            <a:r>
              <a:rPr lang="en-US" dirty="0"/>
              <a:t>’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881C0-2C79-63E1-9B08-8D1159CE6A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81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47EDB2-7025-ACE9-785C-9BC42D320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212" y="3215731"/>
            <a:ext cx="5477639" cy="260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8134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5AF5A-D492-9218-8DFD-085E75641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688A3-AE1B-9A75-83CE-CF1A2892D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LaTeX possibilities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14FFB-8D89-2910-F9D6-13B85D86FD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46" y="1107461"/>
            <a:ext cx="8521188" cy="4089600"/>
          </a:xfrm>
        </p:spPr>
        <p:txBody>
          <a:bodyPr/>
          <a:lstStyle/>
          <a:p>
            <a:r>
              <a:rPr lang="en-US" dirty="0"/>
              <a:t>Create an index</a:t>
            </a:r>
          </a:p>
          <a:p>
            <a:r>
              <a:rPr lang="en-US" dirty="0"/>
              <a:t>Producing output in landscape</a:t>
            </a:r>
          </a:p>
          <a:p>
            <a:pPr lvl="1"/>
            <a:r>
              <a:rPr lang="en-US" dirty="0"/>
              <a:t>See reader for details</a:t>
            </a:r>
            <a:endParaRPr lang="en-NL" dirty="0"/>
          </a:p>
          <a:p>
            <a:r>
              <a:rPr lang="en-US" dirty="0"/>
              <a:t>Other options next to include-in-header:</a:t>
            </a:r>
          </a:p>
          <a:p>
            <a:pPr lvl="1"/>
            <a:r>
              <a:rPr lang="en-US" dirty="0"/>
              <a:t>include-before-body</a:t>
            </a:r>
          </a:p>
          <a:p>
            <a:pPr lvl="1"/>
            <a:r>
              <a:rPr lang="en-US" dirty="0"/>
              <a:t>include-after-body</a:t>
            </a:r>
          </a:p>
          <a:p>
            <a:pPr lvl="1"/>
            <a:r>
              <a:rPr lang="en-US" dirty="0"/>
              <a:t>You can produce </a:t>
            </a:r>
            <a:r>
              <a:rPr lang="en-US" dirty="0" err="1"/>
              <a:t>tex</a:t>
            </a:r>
            <a:r>
              <a:rPr lang="en-US" dirty="0"/>
              <a:t> files to refer to in this way (can be made in RStudio)</a:t>
            </a:r>
          </a:p>
          <a:p>
            <a:r>
              <a:rPr lang="en-US" dirty="0"/>
              <a:t>You can also create your own </a:t>
            </a:r>
            <a:r>
              <a:rPr lang="en-US" dirty="0" err="1"/>
              <a:t>tex</a:t>
            </a:r>
            <a:r>
              <a:rPr lang="en-US" dirty="0"/>
              <a:t> template with your own settings</a:t>
            </a:r>
            <a:r>
              <a:rPr lang="fr-FR" dirty="0"/>
              <a:t>format:</a:t>
            </a:r>
          </a:p>
          <a:p>
            <a:r>
              <a:rPr lang="fr-FR" dirty="0"/>
              <a:t>  </a:t>
            </a:r>
            <a:r>
              <a:rPr lang="fr-FR" dirty="0" err="1"/>
              <a:t>See</a:t>
            </a:r>
            <a:r>
              <a:rPr lang="fr-FR" dirty="0"/>
              <a:t> the Quarto guides for more info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EEEAF-80CC-4DF1-897D-D13C337078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0552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FE5A5-3C61-793F-F33F-6773A30DD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Parameterized reports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EBAB5-ECBE-3152-89AB-4B294A4987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250" y="1213926"/>
            <a:ext cx="8521188" cy="4089600"/>
          </a:xfrm>
        </p:spPr>
        <p:txBody>
          <a:bodyPr/>
          <a:lstStyle/>
          <a:p>
            <a:r>
              <a:rPr lang="en-US" dirty="0"/>
              <a:t>You can use the same report for different parameters that you select</a:t>
            </a:r>
          </a:p>
          <a:p>
            <a:r>
              <a:rPr lang="en-US" dirty="0"/>
              <a:t>Suppose you want to make a separate report for each penguins species in a certain year</a:t>
            </a:r>
          </a:p>
          <a:p>
            <a:pPr lvl="1"/>
            <a:r>
              <a:rPr lang="en-US" dirty="0"/>
              <a:t>everything remains the same except species name and year</a:t>
            </a:r>
          </a:p>
          <a:p>
            <a:pPr lvl="1"/>
            <a:r>
              <a:rPr lang="en-US" dirty="0"/>
              <a:t>The document will then be rendered for the species and year mentioned in the params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Refer in text to </a:t>
            </a:r>
            <a:r>
              <a:rPr lang="en-US" dirty="0" err="1"/>
              <a:t>params$species</a:t>
            </a:r>
            <a:r>
              <a:rPr lang="en-US" dirty="0"/>
              <a:t>, </a:t>
            </a:r>
            <a:r>
              <a:rPr lang="en-US" dirty="0" err="1"/>
              <a:t>params$year</a:t>
            </a:r>
            <a:r>
              <a:rPr lang="en-US" dirty="0"/>
              <a:t> and render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841A18-BAA5-620A-6B92-FAE7675F5E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83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4CA8AB-DEDF-B8D2-794B-5D79D4897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539" y="4425687"/>
            <a:ext cx="3086531" cy="98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254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F2928-1E68-47E8-82E0-25110929A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Quarto version available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0E18C-A293-8C7F-27A3-BC05233497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Quarto 1.4 is released end of January 2024:</a:t>
            </a:r>
          </a:p>
          <a:p>
            <a:r>
              <a:rPr lang="en-US" dirty="0"/>
              <a:t>Dashboards</a:t>
            </a:r>
          </a:p>
          <a:p>
            <a:r>
              <a:rPr lang="en-US" dirty="0"/>
              <a:t>Alternative to </a:t>
            </a:r>
            <a:r>
              <a:rPr lang="en-US" dirty="0" err="1"/>
              <a:t>LaTex</a:t>
            </a:r>
            <a:r>
              <a:rPr lang="en-US" dirty="0"/>
              <a:t> with </a:t>
            </a:r>
            <a:r>
              <a:rPr lang="en-US" dirty="0" err="1"/>
              <a:t>Typst</a:t>
            </a:r>
            <a:endParaRPr lang="en-US" dirty="0"/>
          </a:p>
          <a:p>
            <a:r>
              <a:rPr lang="en-US" dirty="0" err="1"/>
              <a:t>Typst</a:t>
            </a:r>
            <a:r>
              <a:rPr lang="en-US" dirty="0"/>
              <a:t> is a new markup-based typesetting system, easier to learn and fast rendering</a:t>
            </a:r>
          </a:p>
          <a:p>
            <a:r>
              <a:rPr lang="en-US" dirty="0"/>
              <a:t>See quarto guide </a:t>
            </a:r>
            <a:r>
              <a:rPr lang="en-US" dirty="0" err="1"/>
              <a:t>Typst</a:t>
            </a:r>
            <a:r>
              <a:rPr lang="en-US" dirty="0"/>
              <a:t> Basics </a:t>
            </a:r>
            <a:r>
              <a:rPr lang="nl-BE" dirty="0">
                <a:hlinkClick r:id="rId2"/>
              </a:rPr>
              <a:t>Quarto – Typst Basics</a:t>
            </a:r>
            <a:endParaRPr lang="nl-BE" dirty="0"/>
          </a:p>
          <a:p>
            <a:r>
              <a:rPr lang="nl-BE" dirty="0"/>
              <a:t>Inline code syntax</a:t>
            </a:r>
          </a:p>
          <a:p>
            <a:r>
              <a:rPr lang="nl-BE" dirty="0"/>
              <a:t>And much more....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39B00-1CE8-2AF8-149F-BA09479282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65800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968A4-CD1F-92E9-A193-378E59D8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week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BDE0D-65B0-5717-B882-FDFDF46551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Making presentations with Quarto</a:t>
            </a:r>
          </a:p>
          <a:p>
            <a:r>
              <a:rPr lang="en-US" dirty="0"/>
              <a:t>Presenter: Martine Jansen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BB3CB-7436-BEF1-0C44-F909632679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87345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07714" y="1274105"/>
            <a:ext cx="3276000" cy="2843494"/>
          </a:xfrm>
        </p:spPr>
        <p:txBody>
          <a:bodyPr/>
          <a:lstStyle/>
          <a:p>
            <a:r>
              <a:rPr lang="en-GB" dirty="0"/>
              <a:t>Thank you for your </a:t>
            </a:r>
            <a:r>
              <a:rPr lang="en-GB"/>
              <a:t>attention and good </a:t>
            </a:r>
            <a:r>
              <a:rPr lang="en-GB" dirty="0"/>
              <a:t>luck in using Quarto!</a:t>
            </a:r>
            <a:br>
              <a:rPr lang="en-GB" dirty="0"/>
            </a:br>
            <a:endParaRPr lang="en-GB" dirty="0"/>
          </a:p>
        </p:txBody>
      </p:sp>
      <p:pic>
        <p:nvPicPr>
          <p:cNvPr id="5" name="Tijdelijke aanduiding voor afbeelding 1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873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1642" y="230188"/>
            <a:ext cx="8442796" cy="791650"/>
          </a:xfrm>
        </p:spPr>
        <p:txBody>
          <a:bodyPr/>
          <a:lstStyle/>
          <a:p>
            <a:r>
              <a:rPr lang="en-US" dirty="0"/>
              <a:t>Suggested steps in your workflow -4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13250" y="1244241"/>
            <a:ext cx="8521188" cy="4089600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Learn how to use Git and GitHub:</a:t>
            </a:r>
          </a:p>
          <a:p>
            <a:pPr marL="0" indent="0">
              <a:buNone/>
            </a:pPr>
            <a:endParaRPr lang="en-US" i="1" dirty="0"/>
          </a:p>
          <a:p>
            <a:r>
              <a:rPr lang="nl-NL" i="1" dirty="0"/>
              <a:t>Will </a:t>
            </a:r>
            <a:r>
              <a:rPr lang="en-US" i="1" dirty="0"/>
              <a:t>not</a:t>
            </a:r>
            <a:r>
              <a:rPr lang="nl-NL" i="1" dirty="0"/>
              <a:t> </a:t>
            </a:r>
            <a:r>
              <a:rPr lang="en-US" i="1" dirty="0"/>
              <a:t>be discussed in this workshop but is highly recommended to learn by yourself</a:t>
            </a:r>
          </a:p>
          <a:p>
            <a:r>
              <a:rPr lang="en-US" dirty="0"/>
              <a:t>RStudio can be linked to Git and GitHub very easily</a:t>
            </a:r>
          </a:p>
          <a:p>
            <a:r>
              <a:rPr lang="nl-NL" dirty="0"/>
              <a:t>Excellent source on Git and GitHub is the freely available e-book by Jenny Bryan: </a:t>
            </a:r>
            <a:r>
              <a:rPr lang="en-US" dirty="0">
                <a:hlinkClick r:id="rId2"/>
              </a:rPr>
              <a:t>https://happygitwithr.com/</a:t>
            </a:r>
            <a:r>
              <a:rPr lang="en-US" dirty="0"/>
              <a:t> </a:t>
            </a:r>
          </a:p>
          <a:p>
            <a:r>
              <a:rPr lang="en-US" dirty="0"/>
              <a:t>Also very instructive is a series of blogs by Page </a:t>
            </a:r>
            <a:r>
              <a:rPr lang="en-US" dirty="0" err="1"/>
              <a:t>Piccinini</a:t>
            </a:r>
            <a:r>
              <a:rPr lang="nl-NL" dirty="0"/>
              <a:t>: </a:t>
            </a:r>
            <a:r>
              <a:rPr lang="en-US" u="sng" dirty="0">
                <a:hlinkClick r:id="rId3"/>
              </a:rPr>
              <a:t>https://datascienceplus.com/r-for-publication-by-page-piccinini-lesson-0-introduction-and-set-up/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>
              <a:lnSpc>
                <a:spcPts val="1200"/>
              </a:lnSpc>
            </a:pPr>
            <a:fld id="{F25965E0-7062-474C-8671-DB3A3CE669B0}" type="slidenum">
              <a:rPr lang="en-GB" smtClean="0"/>
              <a:pPr algn="r">
                <a:lnSpc>
                  <a:spcPts val="1200"/>
                </a:lnSpc>
              </a:pPr>
              <a:t>9</a:t>
            </a:fld>
            <a:endParaRPr lang="en-GB" dirty="0"/>
          </a:p>
        </p:txBody>
      </p:sp>
      <p:pic>
        <p:nvPicPr>
          <p:cNvPr id="3074" name="Picture 2" descr="Hands-on Tutorial: Introduction to Git and GitHub | JAVED ALI">
            <a:extLst>
              <a:ext uri="{FF2B5EF4-FFF2-40B4-BE49-F238E27FC236}">
                <a16:creationId xmlns:a16="http://schemas.microsoft.com/office/drawing/2014/main" id="{DAEF64CA-8D44-38E9-46EF-6F5B5B0F4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693" y="5473800"/>
            <a:ext cx="2419739" cy="134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41430"/>
      </p:ext>
    </p:extLst>
  </p:cSld>
  <p:clrMapOvr>
    <a:masterClrMapping/>
  </p:clrMapOvr>
</p:sld>
</file>

<file path=ppt/theme/theme1.xml><?xml version="1.0" encoding="utf-8"?>
<a:theme xmlns:a="http://schemas.openxmlformats.org/drawingml/2006/main" name="WUR">
  <a:themeElements>
    <a:clrScheme name="Wageningen UR witte achtergrond">
      <a:dk1>
        <a:srgbClr val="005172"/>
      </a:dk1>
      <a:lt1>
        <a:srgbClr val="FFFFFF"/>
      </a:lt1>
      <a:dk2>
        <a:srgbClr val="34B233"/>
      </a:dk2>
      <a:lt2>
        <a:srgbClr val="005172"/>
      </a:lt2>
      <a:accent1>
        <a:srgbClr val="519FD7"/>
      </a:accent1>
      <a:accent2>
        <a:srgbClr val="A59D95"/>
      </a:accent2>
      <a:accent3>
        <a:srgbClr val="D5D2CA"/>
      </a:accent3>
      <a:accent4>
        <a:srgbClr val="FF7900"/>
      </a:accent4>
      <a:accent5>
        <a:srgbClr val="00549F"/>
      </a:accent5>
      <a:accent6>
        <a:srgbClr val="000000"/>
      </a:accent6>
      <a:hlink>
        <a:srgbClr val="00549F"/>
      </a:hlink>
      <a:folHlink>
        <a:srgbClr val="000000"/>
      </a:folHlink>
    </a:clrScheme>
    <a:fontScheme name="Wageningen U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ts val="1800"/>
          </a:lnSpc>
          <a:defRPr sz="1400" dirty="0" err="1" smtClean="0">
            <a:latin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13188</TotalTime>
  <Words>3602</Words>
  <Application>Microsoft Office PowerPoint</Application>
  <PresentationFormat>On-screen Show (4:3)</PresentationFormat>
  <Paragraphs>579</Paragraphs>
  <Slides>86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1" baseType="lpstr">
      <vt:lpstr>Arial</vt:lpstr>
      <vt:lpstr>Calibri</vt:lpstr>
      <vt:lpstr>Verdana</vt:lpstr>
      <vt:lpstr>Wingdings</vt:lpstr>
      <vt:lpstr>WUR</vt:lpstr>
      <vt:lpstr>Quarto workshop VVSOR</vt:lpstr>
      <vt:lpstr>Outline</vt:lpstr>
      <vt:lpstr>Why Quarto?</vt:lpstr>
      <vt:lpstr>PowerPoint Presentation</vt:lpstr>
      <vt:lpstr>Suggested steps in your workflow -1</vt:lpstr>
      <vt:lpstr>Workflow with subdirectories</vt:lpstr>
      <vt:lpstr>Suggested steps in your workflow -2</vt:lpstr>
      <vt:lpstr>Suggested steps in your workflow -3</vt:lpstr>
      <vt:lpstr>Suggested steps in your workflow -4</vt:lpstr>
      <vt:lpstr>Quarto: R code and markup mixed</vt:lpstr>
      <vt:lpstr>What is Markup language? </vt:lpstr>
      <vt:lpstr>From Quarto to output via Markdown</vt:lpstr>
      <vt:lpstr>Anatomy of a Quarto document</vt:lpstr>
      <vt:lpstr>YAML header</vt:lpstr>
      <vt:lpstr>Adding text</vt:lpstr>
      <vt:lpstr>Markdown</vt:lpstr>
      <vt:lpstr>PowerPoint Presentation</vt:lpstr>
      <vt:lpstr>PowerPoint Presentation</vt:lpstr>
      <vt:lpstr>Greek and math symbols: LaTex style</vt:lpstr>
      <vt:lpstr>Exercise 1</vt:lpstr>
      <vt:lpstr>Exercise 2: text and formatting</vt:lpstr>
      <vt:lpstr>Pandoc Divs and Spans</vt:lpstr>
      <vt:lpstr>Callouts (fenced Dics)</vt:lpstr>
      <vt:lpstr>Spans</vt:lpstr>
      <vt:lpstr>Text in columns</vt:lpstr>
      <vt:lpstr>Tabsets</vt:lpstr>
      <vt:lpstr>R code chunks</vt:lpstr>
      <vt:lpstr>R code chunks</vt:lpstr>
      <vt:lpstr>Chunk options</vt:lpstr>
      <vt:lpstr>Options can also be put in yaml</vt:lpstr>
      <vt:lpstr>Exercise 3</vt:lpstr>
      <vt:lpstr>Inline code</vt:lpstr>
      <vt:lpstr>Exercise 4</vt:lpstr>
      <vt:lpstr>Tables and graphs</vt:lpstr>
      <vt:lpstr>Tidyverse – once again</vt:lpstr>
      <vt:lpstr>Introduction to Tables</vt:lpstr>
      <vt:lpstr>Tables in Quarto</vt:lpstr>
      <vt:lpstr>Demo: mtcars data</vt:lpstr>
      <vt:lpstr>Table packages: kable</vt:lpstr>
      <vt:lpstr>Table packages: kable + kableExtra</vt:lpstr>
      <vt:lpstr>Table package gt</vt:lpstr>
      <vt:lpstr>Packages built upon gt</vt:lpstr>
      <vt:lpstr>Table packages</vt:lpstr>
      <vt:lpstr>Table exercises</vt:lpstr>
      <vt:lpstr>Figures in Quarto</vt:lpstr>
      <vt:lpstr>Importing figures</vt:lpstr>
      <vt:lpstr>Exercise 6</vt:lpstr>
      <vt:lpstr>ggplot2</vt:lpstr>
      <vt:lpstr>Components of graphics</vt:lpstr>
      <vt:lpstr>Overview</vt:lpstr>
      <vt:lpstr>Exercise 7: graphs in the exercise report</vt:lpstr>
      <vt:lpstr>End of workshop Part 1</vt:lpstr>
      <vt:lpstr>Workshop Quarto Part 2</vt:lpstr>
      <vt:lpstr>Inserting equations</vt:lpstr>
      <vt:lpstr>Inserting equations</vt:lpstr>
      <vt:lpstr>Equations are added in Latex style</vt:lpstr>
      <vt:lpstr>Exercise 8: inserting equations</vt:lpstr>
      <vt:lpstr>Numbering sections, toc, lof, lot</vt:lpstr>
      <vt:lpstr>Exercise 9</vt:lpstr>
      <vt:lpstr>Inserting references</vt:lpstr>
      <vt:lpstr>Inserting bibliographic references</vt:lpstr>
      <vt:lpstr>Citation styles</vt:lpstr>
      <vt:lpstr>Inserting bibliographic references</vt:lpstr>
      <vt:lpstr>Inserting bibliographic references</vt:lpstr>
      <vt:lpstr>Exercise 12</vt:lpstr>
      <vt:lpstr>Journal formats available, ready-to-use</vt:lpstr>
      <vt:lpstr>Producing Word output</vt:lpstr>
      <vt:lpstr>Exercise 13</vt:lpstr>
      <vt:lpstr>Advanced formatting: LaTex packages</vt:lpstr>
      <vt:lpstr>Latex packages</vt:lpstr>
      <vt:lpstr>Exercise 14</vt:lpstr>
      <vt:lpstr>Exercise 15</vt:lpstr>
      <vt:lpstr>Producing a booklet/thesis</vt:lpstr>
      <vt:lpstr>Starting a book project</vt:lpstr>
      <vt:lpstr>Exercise 16: start a book project</vt:lpstr>
      <vt:lpstr>Differences with a standalone qmd file</vt:lpstr>
      <vt:lpstr>Possible _quarto.yml file</vt:lpstr>
      <vt:lpstr>Exercise 17: produce your own booklet</vt:lpstr>
      <vt:lpstr>Exercise 18: add appendices to book </vt:lpstr>
      <vt:lpstr>Page-footer with icons</vt:lpstr>
      <vt:lpstr>Exercise 19: add a page-footer to book</vt:lpstr>
      <vt:lpstr>Other LaTeX possibilities</vt:lpstr>
      <vt:lpstr>Parameterized reports</vt:lpstr>
      <vt:lpstr>New Quarto version available</vt:lpstr>
      <vt:lpstr>Next week</vt:lpstr>
      <vt:lpstr>Thank you for your attention and good luck in using Quarto!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Martin Brinkman</dc:creator>
  <cp:lastModifiedBy>Tiny van Boekel</cp:lastModifiedBy>
  <cp:revision>365</cp:revision>
  <cp:lastPrinted>2020-02-06T08:40:17Z</cp:lastPrinted>
  <dcterms:created xsi:type="dcterms:W3CDTF">2011-09-29T08:30:03Z</dcterms:created>
  <dcterms:modified xsi:type="dcterms:W3CDTF">2024-02-14T11:05:14Z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WHUK.pptx</vt:lpwstr>
  </property>
</Properties>
</file>