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907" y="-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CA748-E949-46B4-951D-13701768EF8D}" type="datetimeFigureOut">
              <a:rPr lang="nl-NL" smtClean="0"/>
              <a:t>24-2-2015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16C8B-AF21-41CF-9B07-95C08A2459BB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517154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CA748-E949-46B4-951D-13701768EF8D}" type="datetimeFigureOut">
              <a:rPr lang="nl-NL" smtClean="0"/>
              <a:t>24-2-2015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16C8B-AF21-41CF-9B07-95C08A2459BB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435022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CA748-E949-46B4-951D-13701768EF8D}" type="datetimeFigureOut">
              <a:rPr lang="nl-NL" smtClean="0"/>
              <a:t>24-2-2015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16C8B-AF21-41CF-9B07-95C08A2459BB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85218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CA748-E949-46B4-951D-13701768EF8D}" type="datetimeFigureOut">
              <a:rPr lang="nl-NL" smtClean="0"/>
              <a:t>24-2-2015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16C8B-AF21-41CF-9B07-95C08A2459BB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634465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CA748-E949-46B4-951D-13701768EF8D}" type="datetimeFigureOut">
              <a:rPr lang="nl-NL" smtClean="0"/>
              <a:t>24-2-2015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16C8B-AF21-41CF-9B07-95C08A2459BB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209301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CA748-E949-46B4-951D-13701768EF8D}" type="datetimeFigureOut">
              <a:rPr lang="nl-NL" smtClean="0"/>
              <a:t>24-2-2015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16C8B-AF21-41CF-9B07-95C08A2459BB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81732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CA748-E949-46B4-951D-13701768EF8D}" type="datetimeFigureOut">
              <a:rPr lang="nl-NL" smtClean="0"/>
              <a:t>24-2-2015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16C8B-AF21-41CF-9B07-95C08A2459BB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80876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CA748-E949-46B4-951D-13701768EF8D}" type="datetimeFigureOut">
              <a:rPr lang="nl-NL" smtClean="0"/>
              <a:t>24-2-2015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16C8B-AF21-41CF-9B07-95C08A2459BB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26419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CA748-E949-46B4-951D-13701768EF8D}" type="datetimeFigureOut">
              <a:rPr lang="nl-NL" smtClean="0"/>
              <a:t>24-2-2015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16C8B-AF21-41CF-9B07-95C08A2459BB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52053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CA748-E949-46B4-951D-13701768EF8D}" type="datetimeFigureOut">
              <a:rPr lang="nl-NL" smtClean="0"/>
              <a:t>24-2-2015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16C8B-AF21-41CF-9B07-95C08A2459BB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725257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CA748-E949-46B4-951D-13701768EF8D}" type="datetimeFigureOut">
              <a:rPr lang="nl-NL" smtClean="0"/>
              <a:t>24-2-2015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16C8B-AF21-41CF-9B07-95C08A2459BB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603360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2CA748-E949-46B4-951D-13701768EF8D}" type="datetimeFigureOut">
              <a:rPr lang="nl-NL" smtClean="0"/>
              <a:t>24-2-2015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D16C8B-AF21-41CF-9B07-95C08A2459BB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64330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260648"/>
            <a:ext cx="7916416" cy="1830065"/>
          </a:xfrm>
          <a:solidFill>
            <a:srgbClr val="FFFF66"/>
          </a:solidFill>
          <a:ln w="25400">
            <a:solidFill>
              <a:srgbClr val="FFC000"/>
            </a:solidFill>
          </a:ln>
        </p:spPr>
        <p:txBody>
          <a:bodyPr>
            <a:normAutofit fontScale="90000"/>
          </a:bodyPr>
          <a:lstStyle/>
          <a:p>
            <a:r>
              <a:rPr lang="en-US" sz="27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7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700" dirty="0" smtClean="0">
                <a:latin typeface="Arial" panose="020B0604020202020204" pitchFamily="34" charset="0"/>
                <a:cs typeface="Arial" panose="020B0604020202020204" pitchFamily="34" charset="0"/>
              </a:rPr>
              <a:t>Agenda Annual General Meeting BMS and </a:t>
            </a:r>
            <a:r>
              <a:rPr lang="en-US" sz="2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ANed</a:t>
            </a:r>
            <a:r>
              <a:rPr lang="nl-NL" sz="27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nl-NL" sz="27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700" dirty="0" smtClean="0">
                <a:latin typeface="Arial" panose="020B0604020202020204" pitchFamily="34" charset="0"/>
                <a:cs typeface="Arial" panose="020B0604020202020204" pitchFamily="34" charset="0"/>
              </a:rPr>
              <a:t>Date: </a:t>
            </a:r>
            <a:r>
              <a:rPr lang="en-US" sz="27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7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700" dirty="0" smtClean="0">
                <a:latin typeface="Arial" panose="020B0604020202020204" pitchFamily="34" charset="0"/>
                <a:cs typeface="Arial" panose="020B0604020202020204" pitchFamily="34" charset="0"/>
              </a:rPr>
              <a:t>Location:</a:t>
            </a:r>
            <a:r>
              <a:rPr lang="en-US" sz="27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7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700" dirty="0" smtClean="0">
                <a:latin typeface="Arial" panose="020B0604020202020204" pitchFamily="34" charset="0"/>
                <a:cs typeface="Arial" panose="020B0604020202020204" pitchFamily="34" charset="0"/>
              </a:rPr>
              <a:t>Room</a:t>
            </a:r>
            <a:r>
              <a:rPr lang="en-US" sz="27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nl-N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1560" y="2276872"/>
            <a:ext cx="8064896" cy="3217912"/>
          </a:xfrm>
        </p:spPr>
        <p:txBody>
          <a:bodyPr>
            <a:noAutofit/>
          </a:bodyPr>
          <a:lstStyle/>
          <a:p>
            <a:pPr algn="l"/>
            <a:r>
              <a:rPr lang="en-U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Opening</a:t>
            </a:r>
          </a:p>
          <a:p>
            <a:pPr algn="l"/>
            <a:r>
              <a:rPr lang="en-U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Approval of Agenda</a:t>
            </a:r>
          </a:p>
          <a:p>
            <a:pPr algn="l"/>
            <a:r>
              <a:rPr lang="en-U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US" sz="200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Review </a:t>
            </a:r>
            <a:r>
              <a:rPr lang="en-US" sz="200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Minutes </a:t>
            </a:r>
            <a:r>
              <a:rPr lang="en-U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previous annual general meeting </a:t>
            </a:r>
          </a:p>
          <a:p>
            <a:pPr algn="l"/>
            <a:r>
              <a:rPr lang="en-U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Announcements</a:t>
            </a:r>
          </a:p>
          <a:p>
            <a:pPr algn="l"/>
            <a:r>
              <a:rPr lang="en-U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 Annual report </a:t>
            </a:r>
            <a:r>
              <a:rPr lang="en-U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2014 </a:t>
            </a:r>
            <a:r>
              <a:rPr lang="en-U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BMS/</a:t>
            </a:r>
            <a:r>
              <a:rPr lang="en-US" sz="20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ANed</a:t>
            </a:r>
            <a:endParaRPr lang="en-US" sz="2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U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 Financial report </a:t>
            </a:r>
            <a:r>
              <a:rPr lang="en-U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2014 </a:t>
            </a:r>
            <a:r>
              <a:rPr lang="en-US" sz="20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ANed</a:t>
            </a:r>
            <a:endParaRPr lang="en-US" sz="2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U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7. Working Groups, including register of </a:t>
            </a:r>
            <a:r>
              <a:rPr lang="en-U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biostatisticians</a:t>
            </a:r>
            <a:endParaRPr lang="en-US" sz="2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n-U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Any other business</a:t>
            </a:r>
          </a:p>
          <a:p>
            <a:pPr algn="l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Closing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1880" y="5214318"/>
            <a:ext cx="5475759" cy="13777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8316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49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 Agenda Annual General Meeting BMS and ANed Date:  Location: Room:</vt:lpstr>
    </vt:vector>
  </TitlesOfParts>
  <Company>Danone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Agenda Annual General Meeting (AGM) BMS and ANed June 13, 2014:  venue: Rotterdam,</dc:title>
  <dc:creator>Swinkels, Sophie</dc:creator>
  <cp:lastModifiedBy>Swinkels, Sophie</cp:lastModifiedBy>
  <cp:revision>5</cp:revision>
  <dcterms:created xsi:type="dcterms:W3CDTF">2014-06-11T08:47:16Z</dcterms:created>
  <dcterms:modified xsi:type="dcterms:W3CDTF">2015-02-24T08:36:37Z</dcterms:modified>
</cp:coreProperties>
</file>