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171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50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21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44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93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173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87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641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2053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52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33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CA748-E949-46B4-951D-13701768EF8D}" type="datetimeFigureOut">
              <a:rPr lang="nl-NL" smtClean="0"/>
              <a:t>25-5-2016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433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916416" cy="1224136"/>
          </a:xfrm>
          <a:solidFill>
            <a:srgbClr val="FFFF66"/>
          </a:solidFill>
          <a:ln w="254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Agenda Annual General Meeting BMS and </a:t>
            </a:r>
            <a:r>
              <a:rPr lang="en-US" sz="2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ANed</a:t>
            </a:r>
            <a:r>
              <a:rPr lang="nl-NL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Date: 24 June 2016 Location: Leiden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064896" cy="3217912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Opening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Approval of Agenda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Review Minutes of previous annual general meeting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Announcements/proposals 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new board members Said el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Bouhaddani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Magnus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Munch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new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treasurer Willem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Kruijer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Professor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Corsten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Biometry Fund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Annual report 2015 BMS/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ANed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Financial report 2015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ANed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PSDM and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egister of Biostatisticians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Any other business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Closing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214318"/>
            <a:ext cx="5475759" cy="1377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1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21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Agenda Annual General Meeting BMS and ANed Date: 24 June 2016 Location: Leiden</vt:lpstr>
    </vt:vector>
  </TitlesOfParts>
  <Company>Danone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Annual General Meeting (AGM) BMS and ANed June 13, 2014:  venue: Rotterdam,</dc:title>
  <dc:creator>Swinkels, Sophie</dc:creator>
  <cp:lastModifiedBy>Swinkels, Sophie</cp:lastModifiedBy>
  <cp:revision>9</cp:revision>
  <dcterms:created xsi:type="dcterms:W3CDTF">2014-06-11T08:47:16Z</dcterms:created>
  <dcterms:modified xsi:type="dcterms:W3CDTF">2016-05-25T08:49:49Z</dcterms:modified>
</cp:coreProperties>
</file>