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253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CA748-E949-46B4-951D-13701768EF8D}" type="datetimeFigureOut">
              <a:rPr lang="nl-NL" smtClean="0"/>
              <a:t>8-6-2016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16C8B-AF21-41CF-9B07-95C08A2459B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1715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CA748-E949-46B4-951D-13701768EF8D}" type="datetimeFigureOut">
              <a:rPr lang="nl-NL" smtClean="0"/>
              <a:t>8-6-2016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16C8B-AF21-41CF-9B07-95C08A2459B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3502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CA748-E949-46B4-951D-13701768EF8D}" type="datetimeFigureOut">
              <a:rPr lang="nl-NL" smtClean="0"/>
              <a:t>8-6-2016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16C8B-AF21-41CF-9B07-95C08A2459B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5218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CA748-E949-46B4-951D-13701768EF8D}" type="datetimeFigureOut">
              <a:rPr lang="nl-NL" smtClean="0"/>
              <a:t>8-6-2016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16C8B-AF21-41CF-9B07-95C08A2459B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3446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CA748-E949-46B4-951D-13701768EF8D}" type="datetimeFigureOut">
              <a:rPr lang="nl-NL" smtClean="0"/>
              <a:t>8-6-2016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16C8B-AF21-41CF-9B07-95C08A2459B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0930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CA748-E949-46B4-951D-13701768EF8D}" type="datetimeFigureOut">
              <a:rPr lang="nl-NL" smtClean="0"/>
              <a:t>8-6-2016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16C8B-AF21-41CF-9B07-95C08A2459B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1732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CA748-E949-46B4-951D-13701768EF8D}" type="datetimeFigureOut">
              <a:rPr lang="nl-NL" smtClean="0"/>
              <a:t>8-6-2016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16C8B-AF21-41CF-9B07-95C08A2459B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0876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CA748-E949-46B4-951D-13701768EF8D}" type="datetimeFigureOut">
              <a:rPr lang="nl-NL" smtClean="0"/>
              <a:t>8-6-2016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16C8B-AF21-41CF-9B07-95C08A2459B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6419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CA748-E949-46B4-951D-13701768EF8D}" type="datetimeFigureOut">
              <a:rPr lang="nl-NL" smtClean="0"/>
              <a:t>8-6-2016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16C8B-AF21-41CF-9B07-95C08A2459B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2053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CA748-E949-46B4-951D-13701768EF8D}" type="datetimeFigureOut">
              <a:rPr lang="nl-NL" smtClean="0"/>
              <a:t>8-6-2016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16C8B-AF21-41CF-9B07-95C08A2459B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2525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CA748-E949-46B4-951D-13701768EF8D}" type="datetimeFigureOut">
              <a:rPr lang="nl-NL" smtClean="0"/>
              <a:t>8-6-2016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16C8B-AF21-41CF-9B07-95C08A2459B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0336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2CA748-E949-46B4-951D-13701768EF8D}" type="datetimeFigureOut">
              <a:rPr lang="nl-NL" smtClean="0"/>
              <a:t>8-6-2016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D16C8B-AF21-41CF-9B07-95C08A2459B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4330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7916416" cy="1224136"/>
          </a:xfrm>
          <a:solidFill>
            <a:srgbClr val="FFFF66"/>
          </a:solidFill>
          <a:ln w="25400"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Agenda Annual General Meeting BMS and </a:t>
            </a:r>
            <a:r>
              <a:rPr lang="en-US" sz="2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ANed</a:t>
            </a:r>
            <a:r>
              <a:rPr lang="nl-NL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nl-NL" sz="27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700" dirty="0" smtClean="0">
                <a:latin typeface="Arial" panose="020B0604020202020204" pitchFamily="34" charset="0"/>
                <a:cs typeface="Arial" panose="020B0604020202020204" pitchFamily="34" charset="0"/>
              </a:rPr>
              <a:t>Date: 24 June 2016 Location: Leiden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1700808"/>
            <a:ext cx="8064896" cy="3217912"/>
          </a:xfrm>
        </p:spPr>
        <p:txBody>
          <a:bodyPr>
            <a:noAutofit/>
          </a:bodyPr>
          <a:lstStyle/>
          <a:p>
            <a:pPr algn="l"/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Opening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Approval of Agenda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Review Minutes of previous annual general meeting 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Announcements/proposals </a:t>
            </a:r>
          </a:p>
          <a:p>
            <a:pPr lvl="2" algn="l"/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board 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members: 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Joanna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‘t </a:t>
            </a:r>
            <a:r>
              <a:rPr lang="en-US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Hout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Said 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n-US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Bouhaddani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&amp; Magnus Munch</a:t>
            </a:r>
          </a:p>
          <a:p>
            <a:pPr algn="l"/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new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treasurer Willem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Kruijer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Professor </a:t>
            </a:r>
            <a:r>
              <a:rPr lang="en-US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Corsten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Biometry Fund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Annual report 2015 BMS/</a:t>
            </a:r>
            <a:r>
              <a:rPr lang="en-US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ANed</a:t>
            </a:r>
            <a:endParaRPr lang="en-US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 Financial report 2015 </a:t>
            </a:r>
            <a:r>
              <a:rPr lang="en-US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ANed</a:t>
            </a:r>
            <a:endParaRPr lang="en-US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 PSDM and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egister of Biostatisticians</a:t>
            </a:r>
          </a:p>
          <a:p>
            <a:pPr algn="l"/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Any other business</a:t>
            </a:r>
          </a:p>
          <a:p>
            <a:pPr algn="l"/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Closing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5612901"/>
            <a:ext cx="3891583" cy="979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31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38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  Agenda Annual General Meeting BMS and ANed Date: 24 June 2016 Location: Leiden</vt:lpstr>
    </vt:vector>
  </TitlesOfParts>
  <Company>Danone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Agenda Annual General Meeting (AGM) BMS and ANed June 13, 2014:  venue: Rotterdam,</dc:title>
  <dc:creator>Swinkels, Sophie</dc:creator>
  <cp:lastModifiedBy>Swinkels, Sophie</cp:lastModifiedBy>
  <cp:revision>12</cp:revision>
  <dcterms:created xsi:type="dcterms:W3CDTF">2014-06-11T08:47:16Z</dcterms:created>
  <dcterms:modified xsi:type="dcterms:W3CDTF">2016-06-08T09:38:52Z</dcterms:modified>
</cp:coreProperties>
</file>