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2" d="100"/>
          <a:sy n="52" d="100"/>
        </p:scale>
        <p:origin x="-1253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517154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435022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85218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34465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09301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817329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808762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6419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520535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725257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03360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2CA748-E949-46B4-951D-13701768EF8D}" type="datetimeFigureOut">
              <a:rPr lang="nl-NL" smtClean="0"/>
              <a:t>25-5-2016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D16C8B-AF21-41CF-9B07-95C08A2459B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43304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2" y="332656"/>
            <a:ext cx="7916416" cy="1224136"/>
          </a:xfrm>
          <a:solidFill>
            <a:srgbClr val="FFFF66"/>
          </a:solidFill>
          <a:ln w="25400">
            <a:solidFill>
              <a:srgbClr val="FFC000"/>
            </a:solidFill>
          </a:ln>
        </p:spPr>
        <p:txBody>
          <a:bodyPr>
            <a:normAutofit/>
          </a:bodyPr>
          <a:lstStyle/>
          <a:p>
            <a:r>
              <a:rPr lang="en-US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70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7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700" dirty="0" smtClean="0">
                <a:latin typeface="Arial" panose="020B0604020202020204" pitchFamily="34" charset="0"/>
                <a:cs typeface="Arial" panose="020B0604020202020204" pitchFamily="34" charset="0"/>
              </a:rPr>
              <a:t>Agenda Annual General Meeting BMS and </a:t>
            </a:r>
            <a:r>
              <a:rPr lang="en-US" sz="27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ANed</a:t>
            </a:r>
            <a:r>
              <a:rPr lang="nl-NL" sz="270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nl-NL" sz="27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700" dirty="0" smtClean="0">
                <a:latin typeface="Arial" panose="020B0604020202020204" pitchFamily="34" charset="0"/>
                <a:cs typeface="Arial" panose="020B0604020202020204" pitchFamily="34" charset="0"/>
              </a:rPr>
              <a:t>Date: 24 June 2016 Location: Leiden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9552" y="1700808"/>
            <a:ext cx="8064896" cy="3217912"/>
          </a:xfrm>
        </p:spPr>
        <p:txBody>
          <a:bodyPr>
            <a:noAutofit/>
          </a:bodyPr>
          <a:lstStyle/>
          <a:p>
            <a:pPr algn="l"/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1. Opening</a:t>
            </a:r>
          </a:p>
          <a:p>
            <a:pPr algn="l"/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 Approval of Agenda</a:t>
            </a:r>
          </a:p>
          <a:p>
            <a:pPr algn="l"/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3. Review Minutes of previous annual general meeting </a:t>
            </a:r>
          </a:p>
          <a:p>
            <a:pPr algn="l"/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4. </a:t>
            </a:r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Announcements/proposals </a:t>
            </a:r>
            <a:endParaRPr lang="en-US" sz="20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new board members Said el </a:t>
            </a:r>
            <a:r>
              <a:rPr lang="en-US" sz="20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Bouhaddani</a:t>
            </a:r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&amp; Magnus </a:t>
            </a:r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Munch</a:t>
            </a:r>
          </a:p>
          <a:p>
            <a:pPr algn="l"/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new 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treasurer Willem </a:t>
            </a:r>
            <a:r>
              <a:rPr lang="en-US" sz="20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Kruijer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20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Professor </a:t>
            </a:r>
            <a:r>
              <a:rPr lang="en-US" sz="20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Corsten</a:t>
            </a:r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Biometry Fund</a:t>
            </a:r>
          </a:p>
          <a:p>
            <a:pPr algn="l"/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5. Annual report 2015 BMS/</a:t>
            </a:r>
            <a:r>
              <a:rPr lang="en-US" sz="20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ANed</a:t>
            </a:r>
            <a:endParaRPr lang="en-US" sz="20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6. Financial report 2015 </a:t>
            </a:r>
            <a:r>
              <a:rPr lang="en-US" sz="20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ANed</a:t>
            </a:r>
            <a:endParaRPr lang="en-US" sz="20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7. PSDM and 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egister of Biostatisticians</a:t>
            </a:r>
          </a:p>
          <a:p>
            <a:pPr algn="l"/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8</a:t>
            </a:r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Any other business</a:t>
            </a:r>
          </a:p>
          <a:p>
            <a:pPr algn="l"/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9</a:t>
            </a:r>
            <a:r>
              <a:rPr lang="en-US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Closing</a:t>
            </a: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91880" y="5214318"/>
            <a:ext cx="5475759" cy="137772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983169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21</Words>
  <Application>Microsoft Office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  Agenda Annual General Meeting BMS and ANed Date: 24 June 2016 Location: Leiden</vt:lpstr>
    </vt:vector>
  </TitlesOfParts>
  <Company>Danone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Agenda Annual General Meeting (AGM) BMS and ANed June 13, 2014:  venue: Rotterdam,</dc:title>
  <dc:creator>Swinkels, Sophie</dc:creator>
  <cp:lastModifiedBy>Swinkels, Sophie</cp:lastModifiedBy>
  <cp:revision>9</cp:revision>
  <dcterms:created xsi:type="dcterms:W3CDTF">2014-06-11T08:47:16Z</dcterms:created>
  <dcterms:modified xsi:type="dcterms:W3CDTF">2016-05-25T08:49:49Z</dcterms:modified>
</cp:coreProperties>
</file>

<file path=docProps/thumbnail.jpeg>
</file>