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094" y="-8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A36D-C3AB-4B32-AD19-0121011C6531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D9E87-6118-4BCA-BEF8-D7DF93E00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618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A36D-C3AB-4B32-AD19-0121011C6531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D9E87-6118-4BCA-BEF8-D7DF93E00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510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A36D-C3AB-4B32-AD19-0121011C6531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D9E87-6118-4BCA-BEF8-D7DF93E00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83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A36D-C3AB-4B32-AD19-0121011C6531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D9E87-6118-4BCA-BEF8-D7DF93E00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195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A36D-C3AB-4B32-AD19-0121011C6531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D9E87-6118-4BCA-BEF8-D7DF93E00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350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A36D-C3AB-4B32-AD19-0121011C6531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D9E87-6118-4BCA-BEF8-D7DF93E00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09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A36D-C3AB-4B32-AD19-0121011C6531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D9E87-6118-4BCA-BEF8-D7DF93E00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173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A36D-C3AB-4B32-AD19-0121011C6531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D9E87-6118-4BCA-BEF8-D7DF93E00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207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A36D-C3AB-4B32-AD19-0121011C6531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D9E87-6118-4BCA-BEF8-D7DF93E00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499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A36D-C3AB-4B32-AD19-0121011C6531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D9E87-6118-4BCA-BEF8-D7DF93E00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962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A36D-C3AB-4B32-AD19-0121011C6531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D9E87-6118-4BCA-BEF8-D7DF93E00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591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8A36D-C3AB-4B32-AD19-0121011C6531}" type="datetimeFigureOut">
              <a:rPr lang="en-GB" smtClean="0"/>
              <a:t>13/04/2015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D9E87-6118-4BCA-BEF8-D7DF93E009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29000" y="772532"/>
            <a:ext cx="13395331" cy="51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89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9563"/>
            <a:ext cx="8998687" cy="412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72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2728"/>
            <a:ext cx="6646887" cy="663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9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63" y="328613"/>
            <a:ext cx="7077075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064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Wageningen 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Hageman, Jos</dc:creator>
  <cp:lastModifiedBy>Hageman, Jos</cp:lastModifiedBy>
  <cp:revision>16</cp:revision>
  <dcterms:created xsi:type="dcterms:W3CDTF">2011-06-23T13:24:00Z</dcterms:created>
  <dcterms:modified xsi:type="dcterms:W3CDTF">2015-04-13T11:03:22Z</dcterms:modified>
</cp:coreProperties>
</file>